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92" r:id="rId2"/>
    <p:sldId id="1474" r:id="rId3"/>
    <p:sldId id="1420" r:id="rId4"/>
    <p:sldId id="1457" r:id="rId5"/>
    <p:sldId id="1442" r:id="rId6"/>
    <p:sldId id="1472" r:id="rId7"/>
    <p:sldId id="1448" r:id="rId8"/>
    <p:sldId id="1477" r:id="rId9"/>
    <p:sldId id="1476" r:id="rId10"/>
    <p:sldId id="1381" r:id="rId11"/>
    <p:sldId id="268" r:id="rId12"/>
  </p:sldIdLst>
  <p:sldSz cx="12192000" cy="6858000"/>
  <p:notesSz cx="6669088" cy="9926638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754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  <p15:guide id="7" pos="5269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D97864-92F0-2C9E-F9CE-060265B5486E}" name="Bas van der Wal" initials="BvdW" userId="S::b.van.der.wal@stowa.nl::d4e50d14-ec02-4a97-ba32-0c94eca4299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CE"/>
    <a:srgbClr val="F7FDFD"/>
    <a:srgbClr val="EBF7F7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713" autoAdjust="0"/>
  </p:normalViewPr>
  <p:slideViewPr>
    <p:cSldViewPr snapToGrid="0">
      <p:cViewPr varScale="1">
        <p:scale>
          <a:sx n="57" d="100"/>
          <a:sy n="57" d="100"/>
        </p:scale>
        <p:origin x="1382" y="34"/>
      </p:cViewPr>
      <p:guideLst>
        <p:guide orient="horz" pos="2160"/>
        <p:guide pos="3840"/>
        <p:guide pos="325"/>
        <p:guide pos="7355"/>
        <p:guide orient="horz" pos="754"/>
        <p:guide orient="horz" pos="3997"/>
        <p:guide pos="5269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34E075-8110-4812-A3DB-424627FAC650}" type="datetimeFigureOut">
              <a:rPr lang="nl-NL" smtClean="0"/>
              <a:t>1-6-2023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777607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4A964-4F95-4AAE-8A67-03B91CE0B00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33659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Waarom doen we dit?</a:t>
            </a:r>
          </a:p>
          <a:p>
            <a:r>
              <a:rPr lang="nl-NL" dirty="0"/>
              <a:t>Help ons </a:t>
            </a:r>
            <a:r>
              <a:rPr lang="nl-NL"/>
              <a:t>met data-uitmijnen.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A964-4F95-4AAE-8A67-03B91CE0B00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724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F4A964-4F95-4AAE-8A67-03B91CE0B006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4090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Bullet</a:t>
            </a:r>
            <a:r>
              <a:rPr lang="nl-NL" dirty="0"/>
              <a:t> 1: er moet een EKR score voor de 4 kwaliteitselementen. In elk geval.</a:t>
            </a:r>
          </a:p>
          <a:p>
            <a:r>
              <a:rPr lang="nl-NL" dirty="0" err="1"/>
              <a:t>Bullet</a:t>
            </a:r>
            <a:r>
              <a:rPr lang="nl-NL" dirty="0"/>
              <a:t> 2: is aanvullend.</a:t>
            </a:r>
          </a:p>
          <a:p>
            <a:r>
              <a:rPr lang="nl-NL" dirty="0" err="1"/>
              <a:t>Bullet</a:t>
            </a:r>
            <a:r>
              <a:rPr lang="nl-NL" dirty="0"/>
              <a:t> 3: allianties sluiten met aanpalend beleid. </a:t>
            </a:r>
            <a:r>
              <a:rPr lang="nl-NL" dirty="0" err="1"/>
              <a:t>Ecocentrisch</a:t>
            </a:r>
            <a:r>
              <a:rPr lang="nl-NL" dirty="0"/>
              <a:t>: de ecologie centraal (op terrein van biologie), mens centraal (tussen verschillende functies, chemisch)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A964-4F95-4AAE-8A67-03B91CE0B00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4049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Wie wil er mee denken? Over deze lijst? Graag melden bij de </a:t>
            </a:r>
            <a:r>
              <a:rPr lang="nl-NL" dirty="0" err="1"/>
              <a:t>stowa</a:t>
            </a:r>
            <a:r>
              <a:rPr lang="nl-NL" dirty="0"/>
              <a:t>, via Bas. </a:t>
            </a:r>
          </a:p>
          <a:p>
            <a:r>
              <a:rPr lang="nl-NL" dirty="0"/>
              <a:t>Data uitmijnen!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A964-4F95-4AAE-8A67-03B91CE0B006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46620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A964-4F95-4AAE-8A67-03B91CE0B00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57440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A964-4F95-4AAE-8A67-03B91CE0B00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6227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616EBC0B-03D1-4ADE-BB2E-12416566F26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304" y="2949535"/>
            <a:ext cx="5628903" cy="4391065"/>
          </a:xfrm>
          <a:custGeom>
            <a:avLst/>
            <a:gdLst>
              <a:gd name="connsiteX0" fmla="*/ 4097945 w 5580063"/>
              <a:gd name="connsiteY0" fmla="*/ 0 h 4352965"/>
              <a:gd name="connsiteX1" fmla="*/ 5580063 w 5580063"/>
              <a:gd name="connsiteY1" fmla="*/ 1482120 h 4352965"/>
              <a:gd name="connsiteX2" fmla="*/ 4926611 w 5580063"/>
              <a:gd name="connsiteY2" fmla="*/ 2711117 h 4352965"/>
              <a:gd name="connsiteX3" fmla="*/ 4911194 w 5580063"/>
              <a:gd name="connsiteY3" fmla="*/ 2720483 h 4352965"/>
              <a:gd name="connsiteX4" fmla="*/ 4960574 w 5580063"/>
              <a:gd name="connsiteY4" fmla="*/ 2912527 h 4352965"/>
              <a:gd name="connsiteX5" fmla="*/ 5011482 w 5580063"/>
              <a:gd name="connsiteY5" fmla="*/ 3417522 h 4352965"/>
              <a:gd name="connsiteX6" fmla="*/ 4998545 w 5580063"/>
              <a:gd name="connsiteY6" fmla="*/ 3673720 h 4352965"/>
              <a:gd name="connsiteX7" fmla="*/ 4964657 w 5580063"/>
              <a:gd name="connsiteY7" fmla="*/ 3895765 h 4352965"/>
              <a:gd name="connsiteX8" fmla="*/ 3247231 w 5580063"/>
              <a:gd name="connsiteY8" fmla="*/ 3895765 h 4352965"/>
              <a:gd name="connsiteX9" fmla="*/ 2790031 w 5580063"/>
              <a:gd name="connsiteY9" fmla="*/ 4352965 h 4352965"/>
              <a:gd name="connsiteX10" fmla="*/ 2332831 w 5580063"/>
              <a:gd name="connsiteY10" fmla="*/ 3895765 h 4352965"/>
              <a:gd name="connsiteX11" fmla="*/ 46825 w 5580063"/>
              <a:gd name="connsiteY11" fmla="*/ 3895765 h 4352965"/>
              <a:gd name="connsiteX12" fmla="*/ 12937 w 5580063"/>
              <a:gd name="connsiteY12" fmla="*/ 3673720 h 4352965"/>
              <a:gd name="connsiteX13" fmla="*/ 0 w 5580063"/>
              <a:gd name="connsiteY13" fmla="*/ 3417522 h 4352965"/>
              <a:gd name="connsiteX14" fmla="*/ 2505741 w 5580063"/>
              <a:gd name="connsiteY14" fmla="*/ 911780 h 4352965"/>
              <a:gd name="connsiteX15" fmla="*/ 2725826 w 5580063"/>
              <a:gd name="connsiteY15" fmla="*/ 922894 h 4352965"/>
              <a:gd name="connsiteX16" fmla="*/ 2732297 w 5580063"/>
              <a:gd name="connsiteY16" fmla="*/ 905212 h 4352965"/>
              <a:gd name="connsiteX17" fmla="*/ 4097945 w 5580063"/>
              <a:gd name="connsiteY17" fmla="*/ 0 h 4352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580063" h="4352965">
                <a:moveTo>
                  <a:pt x="4097945" y="0"/>
                </a:moveTo>
                <a:cubicBezTo>
                  <a:pt x="4916496" y="0"/>
                  <a:pt x="5580063" y="663568"/>
                  <a:pt x="5580063" y="1482120"/>
                </a:cubicBezTo>
                <a:cubicBezTo>
                  <a:pt x="5580063" y="1993715"/>
                  <a:pt x="5320857" y="2444769"/>
                  <a:pt x="4926611" y="2711117"/>
                </a:cubicBezTo>
                <a:lnTo>
                  <a:pt x="4911194" y="2720483"/>
                </a:lnTo>
                <a:lnTo>
                  <a:pt x="4960574" y="2912527"/>
                </a:lnTo>
                <a:cubicBezTo>
                  <a:pt x="4993953" y="3075645"/>
                  <a:pt x="5011482" y="3244536"/>
                  <a:pt x="5011482" y="3417522"/>
                </a:cubicBezTo>
                <a:cubicBezTo>
                  <a:pt x="5011482" y="3504015"/>
                  <a:pt x="5007100" y="3589484"/>
                  <a:pt x="4998545" y="3673720"/>
                </a:cubicBezTo>
                <a:lnTo>
                  <a:pt x="4964657" y="3895765"/>
                </a:lnTo>
                <a:lnTo>
                  <a:pt x="3247231" y="3895765"/>
                </a:lnTo>
                <a:cubicBezTo>
                  <a:pt x="3247231" y="4148270"/>
                  <a:pt x="3042536" y="4352965"/>
                  <a:pt x="2790031" y="4352965"/>
                </a:cubicBezTo>
                <a:cubicBezTo>
                  <a:pt x="2537526" y="4352965"/>
                  <a:pt x="2332831" y="4148270"/>
                  <a:pt x="2332831" y="3895765"/>
                </a:cubicBezTo>
                <a:lnTo>
                  <a:pt x="46825" y="3895765"/>
                </a:lnTo>
                <a:lnTo>
                  <a:pt x="12937" y="3673720"/>
                </a:lnTo>
                <a:cubicBezTo>
                  <a:pt x="4383" y="3589484"/>
                  <a:pt x="0" y="3504015"/>
                  <a:pt x="0" y="3417522"/>
                </a:cubicBezTo>
                <a:cubicBezTo>
                  <a:pt x="0" y="2033639"/>
                  <a:pt x="1121859" y="911780"/>
                  <a:pt x="2505741" y="911780"/>
                </a:cubicBezTo>
                <a:lnTo>
                  <a:pt x="2725826" y="922894"/>
                </a:lnTo>
                <a:lnTo>
                  <a:pt x="2732297" y="905212"/>
                </a:lnTo>
                <a:cubicBezTo>
                  <a:pt x="2957296" y="373257"/>
                  <a:pt x="3484031" y="0"/>
                  <a:pt x="4097945" y="0"/>
                </a:cubicBezTo>
                <a:close/>
              </a:path>
            </a:pathLst>
          </a:custGeom>
          <a:ln>
            <a:noFill/>
          </a:ln>
        </p:spPr>
        <p:txBody>
          <a:bodyPr wrap="square">
            <a:noAutofit/>
          </a:bodyPr>
          <a:lstStyle>
            <a:lvl1pPr>
              <a:defRPr sz="100">
                <a:solidFill>
                  <a:schemeClr val="tx2">
                    <a:alpha val="0"/>
                  </a:schemeClr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6" name="achtergrond blauw">
            <a:extLst>
              <a:ext uri="{FF2B5EF4-FFF2-40B4-BE49-F238E27FC236}">
                <a16:creationId xmlns:a16="http://schemas.microsoft.com/office/drawing/2014/main" id="{E91FED6E-34AE-450E-9ECD-2CD72183F711}"/>
              </a:ext>
            </a:extLst>
          </p:cNvPr>
          <p:cNvSpPr>
            <a:spLocks noGrp="1" noChangeAspect="1"/>
          </p:cNvSpPr>
          <p:nvPr>
            <p:ph type="body" sz="quarter" idx="13" hasCustomPrompt="1"/>
          </p:nvPr>
        </p:nvSpPr>
        <p:spPr>
          <a:xfrm>
            <a:off x="-16000" y="-18000"/>
            <a:ext cx="12224000" cy="6876000"/>
          </a:xfrm>
          <a:blipFill>
            <a:blip r:embed="rId2"/>
            <a:stretch>
              <a:fillRect/>
            </a:stretch>
          </a:blip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tx2">
                    <a:alpha val="0"/>
                  </a:schemeClr>
                </a:solidFill>
              </a:defRPr>
            </a:lvl1pPr>
          </a:lstStyle>
          <a:p>
            <a:pPr lvl="0"/>
            <a:r>
              <a:rPr lang="nl-NL"/>
              <a:t>1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B266A96C-F0A0-4CF4-B383-0E2F02BB8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4872" y="1214727"/>
            <a:ext cx="6135255" cy="1655762"/>
          </a:xfrm>
        </p:spPr>
        <p:txBody>
          <a:bodyPr anchor="b">
            <a:normAutofit/>
          </a:bodyPr>
          <a:lstStyle>
            <a:lvl1pPr algn="l">
              <a:defRPr sz="3400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5" name="Ondertitel 2">
            <a:extLst>
              <a:ext uri="{FF2B5EF4-FFF2-40B4-BE49-F238E27FC236}">
                <a16:creationId xmlns:a16="http://schemas.microsoft.com/office/drawing/2014/main" id="{3CA93855-5F41-465F-B066-CBEDF3768B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4872" y="3178825"/>
            <a:ext cx="4558146" cy="1655762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C497853D-6211-4A42-B8F6-4FF3C12898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67163" y="1523063"/>
            <a:ext cx="494145" cy="50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2">
                    <a:alpha val="0"/>
                  </a:schemeClr>
                </a:solidFill>
              </a:defRPr>
            </a:lvl1pPr>
          </a:lstStyle>
          <a:p>
            <a:pPr lvl="0"/>
            <a:r>
              <a:rPr lang="nl-NL"/>
              <a:t>1</a:t>
            </a:r>
          </a:p>
        </p:txBody>
      </p:sp>
      <p:sp>
        <p:nvSpPr>
          <p:cNvPr id="13" name="Tijdelijke aanduiding voor tekst 16">
            <a:extLst>
              <a:ext uri="{FF2B5EF4-FFF2-40B4-BE49-F238E27FC236}">
                <a16:creationId xmlns:a16="http://schemas.microsoft.com/office/drawing/2014/main" id="{5CA89129-4215-4B63-AA6F-838C217AF35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76641" y="2742776"/>
            <a:ext cx="371897" cy="406009"/>
          </a:xfrm>
        </p:spPr>
        <p:txBody>
          <a:bodyPr wrap="none">
            <a:noAutofit/>
          </a:bodyPr>
          <a:lstStyle>
            <a:lvl1pPr algn="ctr">
              <a:defRPr lang="nl-NL" sz="2600" b="1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defRPr lang="nl-NL" sz="26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>
              <a:defRPr lang="nl-NL" sz="26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</a:lstStyle>
          <a:p>
            <a:pPr lvl="0"/>
            <a:r>
              <a:rPr lang="nl-NL"/>
              <a:t>00</a:t>
            </a:r>
          </a:p>
        </p:txBody>
      </p:sp>
      <p:sp>
        <p:nvSpPr>
          <p:cNvPr id="14" name="Tijdelijke aanduiding voor tekst 16">
            <a:extLst>
              <a:ext uri="{FF2B5EF4-FFF2-40B4-BE49-F238E27FC236}">
                <a16:creationId xmlns:a16="http://schemas.microsoft.com/office/drawing/2014/main" id="{6B48D9F0-5230-4933-918F-E8C6A78EA5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26334" y="3117943"/>
            <a:ext cx="272510" cy="187424"/>
          </a:xfrm>
        </p:spPr>
        <p:txBody>
          <a:bodyPr wrap="none">
            <a:noAutofit/>
          </a:bodyPr>
          <a:lstStyle>
            <a:lvl1pPr algn="ctr">
              <a:defRPr lang="nl-NL" sz="12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>
              <a:defRPr lang="nl-NL" sz="26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>
              <a:defRPr lang="nl-NL" sz="26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</a:lstStyle>
          <a:p>
            <a:pPr lvl="0"/>
            <a:r>
              <a:rPr lang="nl-NL"/>
              <a:t>jaar</a:t>
            </a:r>
          </a:p>
        </p:txBody>
      </p:sp>
    </p:spTree>
    <p:extLst>
      <p:ext uri="{BB962C8B-B14F-4D97-AF65-F5344CB8AC3E}">
        <p14:creationId xmlns:p14="http://schemas.microsoft.com/office/powerpoint/2010/main" val="380795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25">
          <p15:clr>
            <a:srgbClr val="FBAE40"/>
          </p15:clr>
        </p15:guide>
        <p15:guide id="2" pos="7355">
          <p15:clr>
            <a:srgbClr val="FBAE40"/>
          </p15:clr>
        </p15:guide>
        <p15:guide id="3" pos="526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eeld (Volledi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4B853F06-8D03-4D66-A768-7BF37DE1CC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12192000" cy="6857999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37622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eeld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CA6F24FD-D684-482D-96D4-95683B565C5E}"/>
              </a:ext>
            </a:extLst>
          </p:cNvPr>
          <p:cNvSpPr>
            <a:spLocks noGrp="1"/>
          </p:cNvSpPr>
          <p:nvPr>
            <p:ph type="pic" sz="quarter" idx="80"/>
          </p:nvPr>
        </p:nvSpPr>
        <p:spPr>
          <a:xfrm>
            <a:off x="528998" y="1209675"/>
            <a:ext cx="5422533" cy="2226306"/>
          </a:xfrm>
        </p:spPr>
        <p:txBody>
          <a:bodyPr>
            <a:normAutofit/>
          </a:bodyPr>
          <a:lstStyle>
            <a:lvl1pPr>
              <a:defRPr sz="1400">
                <a:latin typeface="+mj-lt"/>
                <a:cs typeface="Roboto Ligh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E215E431-8141-4181-BAE7-F6575A973C02}"/>
              </a:ext>
            </a:extLst>
          </p:cNvPr>
          <p:cNvSpPr>
            <a:spLocks noGrp="1"/>
          </p:cNvSpPr>
          <p:nvPr>
            <p:ph type="pic" sz="quarter" idx="82"/>
          </p:nvPr>
        </p:nvSpPr>
        <p:spPr>
          <a:xfrm>
            <a:off x="6240463" y="1196975"/>
            <a:ext cx="5422539" cy="2226306"/>
          </a:xfrm>
        </p:spPr>
        <p:txBody>
          <a:bodyPr>
            <a:normAutofit/>
          </a:bodyPr>
          <a:lstStyle>
            <a:lvl1pPr>
              <a:defRPr sz="1400">
                <a:latin typeface="+mj-lt"/>
                <a:cs typeface="Roboto Ligh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53775B89-883A-4E69-A4FF-BB8B7950A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3429000"/>
            <a:ext cx="5435599" cy="29162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25B54DBC-FD8F-474C-8EA3-493A9D8C5459}"/>
              </a:ext>
            </a:extLst>
          </p:cNvPr>
          <p:cNvSpPr>
            <a:spLocks noGrp="1"/>
          </p:cNvSpPr>
          <p:nvPr>
            <p:ph idx="83"/>
          </p:nvPr>
        </p:nvSpPr>
        <p:spPr>
          <a:xfrm>
            <a:off x="6240464" y="3429000"/>
            <a:ext cx="5435599" cy="29162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A8F1246A-D05B-41C4-A53B-77A929800099}"/>
              </a:ext>
            </a:extLst>
          </p:cNvPr>
          <p:cNvSpPr>
            <a:spLocks noGrp="1"/>
          </p:cNvSpPr>
          <p:nvPr>
            <p:ph type="dt" sz="half" idx="84"/>
          </p:nvPr>
        </p:nvSpPr>
        <p:spPr/>
        <p:txBody>
          <a:bodyPr/>
          <a:lstStyle/>
          <a:p>
            <a:fld id="{E8D7CD2A-61DA-4CEA-8276-3F6F2BD487F3}" type="datetime4">
              <a:rPr lang="nl-NL" smtClean="0"/>
              <a:t>1 juni 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42EFF89-F30D-4573-BCB7-1627979516F9}"/>
              </a:ext>
            </a:extLst>
          </p:cNvPr>
          <p:cNvSpPr>
            <a:spLocks noGrp="1"/>
          </p:cNvSpPr>
          <p:nvPr>
            <p:ph type="ftr" sz="quarter" idx="85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B91AAA5-BE28-4E46-BEA5-8E850DD5194C}"/>
              </a:ext>
            </a:extLst>
          </p:cNvPr>
          <p:cNvSpPr>
            <a:spLocks noGrp="1"/>
          </p:cNvSpPr>
          <p:nvPr>
            <p:ph type="sldNum" sz="quarter" idx="86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7660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749">
          <p15:clr>
            <a:srgbClr val="FBAE40"/>
          </p15:clr>
        </p15:guide>
        <p15:guide id="2" pos="393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eeld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CA6F24FD-D684-482D-96D4-95683B565C5E}"/>
              </a:ext>
            </a:extLst>
          </p:cNvPr>
          <p:cNvSpPr>
            <a:spLocks noGrp="1"/>
          </p:cNvSpPr>
          <p:nvPr>
            <p:ph type="pic" sz="quarter" idx="80"/>
          </p:nvPr>
        </p:nvSpPr>
        <p:spPr>
          <a:xfrm>
            <a:off x="528998" y="1209675"/>
            <a:ext cx="3313447" cy="2226306"/>
          </a:xfrm>
        </p:spPr>
        <p:txBody>
          <a:bodyPr>
            <a:normAutofit/>
          </a:bodyPr>
          <a:lstStyle>
            <a:lvl1pPr>
              <a:defRPr sz="1400">
                <a:latin typeface="+mj-lt"/>
                <a:cs typeface="Roboto Ligh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24DB62B7-D2C8-4B16-872B-3004F14C9613}"/>
              </a:ext>
            </a:extLst>
          </p:cNvPr>
          <p:cNvSpPr>
            <a:spLocks noGrp="1"/>
          </p:cNvSpPr>
          <p:nvPr>
            <p:ph type="pic" sz="quarter" idx="81"/>
          </p:nvPr>
        </p:nvSpPr>
        <p:spPr>
          <a:xfrm>
            <a:off x="4439275" y="1196975"/>
            <a:ext cx="3313447" cy="2226306"/>
          </a:xfrm>
        </p:spPr>
        <p:txBody>
          <a:bodyPr>
            <a:normAutofit/>
          </a:bodyPr>
          <a:lstStyle>
            <a:lvl1pPr>
              <a:defRPr sz="1400">
                <a:latin typeface="+mj-lt"/>
                <a:cs typeface="Roboto Ligh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E215E431-8141-4181-BAE7-F6575A973C02}"/>
              </a:ext>
            </a:extLst>
          </p:cNvPr>
          <p:cNvSpPr>
            <a:spLocks noGrp="1"/>
          </p:cNvSpPr>
          <p:nvPr>
            <p:ph type="pic" sz="quarter" idx="82"/>
          </p:nvPr>
        </p:nvSpPr>
        <p:spPr>
          <a:xfrm>
            <a:off x="8349555" y="1196975"/>
            <a:ext cx="3313447" cy="2226306"/>
          </a:xfrm>
        </p:spPr>
        <p:txBody>
          <a:bodyPr>
            <a:normAutofit/>
          </a:bodyPr>
          <a:lstStyle>
            <a:lvl1pPr>
              <a:defRPr sz="1400">
                <a:latin typeface="+mj-lt"/>
                <a:cs typeface="Roboto Ligh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574B37AB-17E9-469F-8307-0A975F872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97" y="3429000"/>
            <a:ext cx="3313443" cy="29162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</p:txBody>
      </p:sp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996A24AE-F057-4A9A-B83F-CD79DB1399A3}"/>
              </a:ext>
            </a:extLst>
          </p:cNvPr>
          <p:cNvSpPr>
            <a:spLocks noGrp="1"/>
          </p:cNvSpPr>
          <p:nvPr>
            <p:ph idx="84"/>
          </p:nvPr>
        </p:nvSpPr>
        <p:spPr>
          <a:xfrm>
            <a:off x="4439274" y="3429000"/>
            <a:ext cx="3313448" cy="29162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2FBC4708-0C70-4531-BA77-9698E0C19FC8}"/>
              </a:ext>
            </a:extLst>
          </p:cNvPr>
          <p:cNvSpPr>
            <a:spLocks noGrp="1"/>
          </p:cNvSpPr>
          <p:nvPr>
            <p:ph idx="85"/>
          </p:nvPr>
        </p:nvSpPr>
        <p:spPr>
          <a:xfrm>
            <a:off x="8349554" y="3429000"/>
            <a:ext cx="3313447" cy="29162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</p:txBody>
      </p:sp>
    </p:spTree>
    <p:extLst>
      <p:ext uri="{BB962C8B-B14F-4D97-AF65-F5344CB8AC3E}">
        <p14:creationId xmlns:p14="http://schemas.microsoft.com/office/powerpoint/2010/main" val="3949601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749">
          <p15:clr>
            <a:srgbClr val="FBAE40"/>
          </p15:clr>
        </p15:guide>
        <p15:guide id="2" pos="393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eeld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CA6F24FD-D684-482D-96D4-95683B565C5E}"/>
              </a:ext>
            </a:extLst>
          </p:cNvPr>
          <p:cNvSpPr>
            <a:spLocks noGrp="1"/>
          </p:cNvSpPr>
          <p:nvPr>
            <p:ph type="pic" sz="quarter" idx="80"/>
          </p:nvPr>
        </p:nvSpPr>
        <p:spPr>
          <a:xfrm>
            <a:off x="528998" y="1209675"/>
            <a:ext cx="2540000" cy="2226306"/>
          </a:xfrm>
        </p:spPr>
        <p:txBody>
          <a:bodyPr>
            <a:normAutofit/>
          </a:bodyPr>
          <a:lstStyle>
            <a:lvl1pPr>
              <a:defRPr sz="1400">
                <a:latin typeface="+mj-lt"/>
                <a:cs typeface="Roboto Ligh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24DB62B7-D2C8-4B16-872B-3004F14C9613}"/>
              </a:ext>
            </a:extLst>
          </p:cNvPr>
          <p:cNvSpPr>
            <a:spLocks noGrp="1"/>
          </p:cNvSpPr>
          <p:nvPr>
            <p:ph type="pic" sz="quarter" idx="81"/>
          </p:nvPr>
        </p:nvSpPr>
        <p:spPr>
          <a:xfrm>
            <a:off x="3397490" y="1209675"/>
            <a:ext cx="2540000" cy="2226306"/>
          </a:xfrm>
        </p:spPr>
        <p:txBody>
          <a:bodyPr>
            <a:normAutofit/>
          </a:bodyPr>
          <a:lstStyle>
            <a:lvl1pPr>
              <a:defRPr sz="1400">
                <a:latin typeface="+mj-lt"/>
                <a:cs typeface="Roboto Ligh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E215E431-8141-4181-BAE7-F6575A973C02}"/>
              </a:ext>
            </a:extLst>
          </p:cNvPr>
          <p:cNvSpPr>
            <a:spLocks noGrp="1"/>
          </p:cNvSpPr>
          <p:nvPr>
            <p:ph type="pic" sz="quarter" idx="82"/>
          </p:nvPr>
        </p:nvSpPr>
        <p:spPr>
          <a:xfrm>
            <a:off x="6265982" y="1209675"/>
            <a:ext cx="2540000" cy="2226306"/>
          </a:xfrm>
        </p:spPr>
        <p:txBody>
          <a:bodyPr>
            <a:normAutofit/>
          </a:bodyPr>
          <a:lstStyle>
            <a:lvl1pPr>
              <a:defRPr sz="1400">
                <a:latin typeface="+mj-lt"/>
                <a:cs typeface="Roboto Ligh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44900E23-88CA-426C-9291-CDAA077B318F}"/>
              </a:ext>
            </a:extLst>
          </p:cNvPr>
          <p:cNvSpPr>
            <a:spLocks noGrp="1"/>
          </p:cNvSpPr>
          <p:nvPr>
            <p:ph type="pic" sz="quarter" idx="83"/>
          </p:nvPr>
        </p:nvSpPr>
        <p:spPr>
          <a:xfrm>
            <a:off x="9134474" y="1209675"/>
            <a:ext cx="2540000" cy="2226306"/>
          </a:xfrm>
        </p:spPr>
        <p:txBody>
          <a:bodyPr>
            <a:normAutofit/>
          </a:bodyPr>
          <a:lstStyle>
            <a:lvl1pPr>
              <a:defRPr sz="1400">
                <a:latin typeface="+mj-lt"/>
                <a:cs typeface="Roboto Light"/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574B37AB-17E9-469F-8307-0A975F872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98" y="3429000"/>
            <a:ext cx="2540000" cy="29162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</p:txBody>
      </p:sp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996A24AE-F057-4A9A-B83F-CD79DB1399A3}"/>
              </a:ext>
            </a:extLst>
          </p:cNvPr>
          <p:cNvSpPr>
            <a:spLocks noGrp="1"/>
          </p:cNvSpPr>
          <p:nvPr>
            <p:ph idx="84"/>
          </p:nvPr>
        </p:nvSpPr>
        <p:spPr>
          <a:xfrm>
            <a:off x="3397490" y="3429000"/>
            <a:ext cx="2540000" cy="29162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2FBC4708-0C70-4531-BA77-9698E0C19FC8}"/>
              </a:ext>
            </a:extLst>
          </p:cNvPr>
          <p:cNvSpPr>
            <a:spLocks noGrp="1"/>
          </p:cNvSpPr>
          <p:nvPr>
            <p:ph idx="85"/>
          </p:nvPr>
        </p:nvSpPr>
        <p:spPr>
          <a:xfrm>
            <a:off x="6265982" y="3429000"/>
            <a:ext cx="2540000" cy="29162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FC9421BD-B36F-4721-B669-B8132A3010D6}"/>
              </a:ext>
            </a:extLst>
          </p:cNvPr>
          <p:cNvSpPr>
            <a:spLocks noGrp="1"/>
          </p:cNvSpPr>
          <p:nvPr>
            <p:ph idx="86"/>
          </p:nvPr>
        </p:nvSpPr>
        <p:spPr>
          <a:xfrm>
            <a:off x="9134474" y="3429000"/>
            <a:ext cx="2540000" cy="29162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A550AE61-947E-4507-A7D5-8BD2040178B5}"/>
              </a:ext>
            </a:extLst>
          </p:cNvPr>
          <p:cNvSpPr>
            <a:spLocks noGrp="1"/>
          </p:cNvSpPr>
          <p:nvPr>
            <p:ph type="dt" sz="half" idx="87"/>
          </p:nvPr>
        </p:nvSpPr>
        <p:spPr/>
        <p:txBody>
          <a:bodyPr/>
          <a:lstStyle/>
          <a:p>
            <a:fld id="{3B06FED3-361D-4878-B854-18B61521AFDD}" type="datetime4">
              <a:rPr lang="nl-NL" smtClean="0"/>
              <a:t>1 juni 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F0EA8DC-92EA-4CA2-AE15-CD41020B130B}"/>
              </a:ext>
            </a:extLst>
          </p:cNvPr>
          <p:cNvSpPr>
            <a:spLocks noGrp="1"/>
          </p:cNvSpPr>
          <p:nvPr>
            <p:ph type="ftr" sz="quarter" idx="88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E4F309F-1C1D-42B3-951C-8ECB3BB4B42A}"/>
              </a:ext>
            </a:extLst>
          </p:cNvPr>
          <p:cNvSpPr>
            <a:spLocks noGrp="1"/>
          </p:cNvSpPr>
          <p:nvPr>
            <p:ph type="sldNum" sz="quarter" idx="89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178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749" userDrawn="1">
          <p15:clr>
            <a:srgbClr val="FBAE40"/>
          </p15:clr>
        </p15:guide>
        <p15:guide id="2" pos="3931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links - teks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4B853F06-8D03-4D66-A768-7BF37DE1CC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03325"/>
            <a:ext cx="3827462" cy="5141913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793FF5B2-2FC0-4BB3-B56C-48391874643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856039" y="1203638"/>
            <a:ext cx="7820023" cy="51416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D323D61-EC7D-4E7C-9449-A26C6798600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417F7CAF-C955-45D4-B81F-8835E3D7F06C}" type="datetime4">
              <a:rPr lang="nl-NL" smtClean="0"/>
              <a:t>1 juni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BCE9E357-3E10-4E31-B129-BEEF69DA2CA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87C46BD6-DBE8-43FD-9459-8A221F92BCC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  <p:grpSp>
        <p:nvGrpSpPr>
          <p:cNvPr id="10" name="Graphic 11">
            <a:extLst>
              <a:ext uri="{FF2B5EF4-FFF2-40B4-BE49-F238E27FC236}">
                <a16:creationId xmlns:a16="http://schemas.microsoft.com/office/drawing/2014/main" id="{2A95643E-DA6C-495A-9EA2-C77BD6939CDF}"/>
              </a:ext>
            </a:extLst>
          </p:cNvPr>
          <p:cNvGrpSpPr/>
          <p:nvPr userDrawn="1"/>
        </p:nvGrpSpPr>
        <p:grpSpPr>
          <a:xfrm>
            <a:off x="11299029" y="136196"/>
            <a:ext cx="754063" cy="267671"/>
            <a:chOff x="5148262" y="3090862"/>
            <a:chExt cx="1895475" cy="672840"/>
          </a:xfrm>
          <a:solidFill>
            <a:srgbClr val="2C2276"/>
          </a:solidFill>
        </p:grpSpPr>
        <p:sp>
          <p:nvSpPr>
            <p:cNvPr id="11" name="Vrije vorm: vorm 10">
              <a:extLst>
                <a:ext uri="{FF2B5EF4-FFF2-40B4-BE49-F238E27FC236}">
                  <a16:creationId xmlns:a16="http://schemas.microsoft.com/office/drawing/2014/main" id="{6D3F0657-273B-41DA-8E0A-1E497F9512C6}"/>
                </a:ext>
              </a:extLst>
            </p:cNvPr>
            <p:cNvSpPr/>
            <p:nvPr/>
          </p:nvSpPr>
          <p:spPr>
            <a:xfrm>
              <a:off x="5148262" y="3090862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solidFill>
              <a:srgbClr val="2C22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2" name="Graphic 11">
              <a:extLst>
                <a:ext uri="{FF2B5EF4-FFF2-40B4-BE49-F238E27FC236}">
                  <a16:creationId xmlns:a16="http://schemas.microsoft.com/office/drawing/2014/main" id="{4CE93704-CC03-4DB9-B085-704520D40069}"/>
                </a:ext>
              </a:extLst>
            </p:cNvPr>
            <p:cNvGrpSpPr/>
            <p:nvPr/>
          </p:nvGrpSpPr>
          <p:grpSpPr>
            <a:xfrm>
              <a:off x="5148262" y="3090862"/>
              <a:ext cx="1895475" cy="672840"/>
              <a:chOff x="5148262" y="3090862"/>
              <a:chExt cx="1895475" cy="672840"/>
            </a:xfrm>
            <a:solidFill>
              <a:srgbClr val="2C2276"/>
            </a:solidFill>
          </p:grpSpPr>
          <p:sp>
            <p:nvSpPr>
              <p:cNvPr id="13" name="Vrije vorm: vorm 12">
                <a:extLst>
                  <a:ext uri="{FF2B5EF4-FFF2-40B4-BE49-F238E27FC236}">
                    <a16:creationId xmlns:a16="http://schemas.microsoft.com/office/drawing/2014/main" id="{6ACE178F-DF5B-4AC2-A59E-B32C62F364C7}"/>
                  </a:ext>
                </a:extLst>
              </p:cNvPr>
              <p:cNvSpPr/>
              <p:nvPr/>
            </p:nvSpPr>
            <p:spPr>
              <a:xfrm>
                <a:off x="6673595" y="3208781"/>
                <a:ext cx="333089" cy="405669"/>
              </a:xfrm>
              <a:custGeom>
                <a:avLst/>
                <a:gdLst>
                  <a:gd name="connsiteX0" fmla="*/ 0 w 333089"/>
                  <a:gd name="connsiteY0" fmla="*/ 287369 h 405669"/>
                  <a:gd name="connsiteX1" fmla="*/ 121634 w 333089"/>
                  <a:gd name="connsiteY1" fmla="*/ 405670 h 405669"/>
                  <a:gd name="connsiteX2" fmla="*/ 226981 w 333089"/>
                  <a:gd name="connsiteY2" fmla="*/ 359569 h 405669"/>
                  <a:gd name="connsiteX3" fmla="*/ 250508 w 333089"/>
                  <a:gd name="connsiteY3" fmla="*/ 405670 h 405669"/>
                  <a:gd name="connsiteX4" fmla="*/ 333089 w 333089"/>
                  <a:gd name="connsiteY4" fmla="*/ 373666 h 405669"/>
                  <a:gd name="connsiteX5" fmla="*/ 308800 w 333089"/>
                  <a:gd name="connsiteY5" fmla="*/ 271939 h 405669"/>
                  <a:gd name="connsiteX6" fmla="*/ 308800 w 333089"/>
                  <a:gd name="connsiteY6" fmla="*/ 123730 h 405669"/>
                  <a:gd name="connsiteX7" fmla="*/ 169450 w 333089"/>
                  <a:gd name="connsiteY7" fmla="*/ 0 h 405669"/>
                  <a:gd name="connsiteX8" fmla="*/ 24479 w 333089"/>
                  <a:gd name="connsiteY8" fmla="*/ 31433 h 405669"/>
                  <a:gd name="connsiteX9" fmla="*/ 49625 w 333089"/>
                  <a:gd name="connsiteY9" fmla="*/ 102680 h 405669"/>
                  <a:gd name="connsiteX10" fmla="*/ 154019 w 333089"/>
                  <a:gd name="connsiteY10" fmla="*/ 76867 h 405669"/>
                  <a:gd name="connsiteX11" fmla="*/ 211646 w 333089"/>
                  <a:gd name="connsiteY11" fmla="*/ 133731 h 405669"/>
                  <a:gd name="connsiteX12" fmla="*/ 211646 w 333089"/>
                  <a:gd name="connsiteY12" fmla="*/ 157544 h 405669"/>
                  <a:gd name="connsiteX13" fmla="*/ 0 w 333089"/>
                  <a:gd name="connsiteY13" fmla="*/ 287369 h 405669"/>
                  <a:gd name="connsiteX14" fmla="*/ 211550 w 333089"/>
                  <a:gd name="connsiteY14" fmla="*/ 305086 h 405669"/>
                  <a:gd name="connsiteX15" fmla="*/ 150781 w 333089"/>
                  <a:gd name="connsiteY15" fmla="*/ 334232 h 405669"/>
                  <a:gd name="connsiteX16" fmla="*/ 97250 w 333089"/>
                  <a:gd name="connsiteY16" fmla="*/ 282035 h 405669"/>
                  <a:gd name="connsiteX17" fmla="*/ 211550 w 333089"/>
                  <a:gd name="connsiteY17" fmla="*/ 220599 h 405669"/>
                  <a:gd name="connsiteX18" fmla="*/ 211550 w 333089"/>
                  <a:gd name="connsiteY18" fmla="*/ 305086 h 40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089" h="405669">
                    <a:moveTo>
                      <a:pt x="0" y="287369"/>
                    </a:moveTo>
                    <a:cubicBezTo>
                      <a:pt x="0" y="359569"/>
                      <a:pt x="46958" y="405670"/>
                      <a:pt x="121634" y="405670"/>
                    </a:cubicBezTo>
                    <a:cubicBezTo>
                      <a:pt x="182404" y="405670"/>
                      <a:pt x="210788" y="374999"/>
                      <a:pt x="226981" y="359569"/>
                    </a:cubicBezTo>
                    <a:cubicBezTo>
                      <a:pt x="231076" y="378809"/>
                      <a:pt x="234315" y="387001"/>
                      <a:pt x="250508" y="405670"/>
                    </a:cubicBezTo>
                    <a:lnTo>
                      <a:pt x="333089" y="373666"/>
                    </a:lnTo>
                    <a:cubicBezTo>
                      <a:pt x="315659" y="335947"/>
                      <a:pt x="308800" y="321278"/>
                      <a:pt x="308800" y="271939"/>
                    </a:cubicBezTo>
                    <a:lnTo>
                      <a:pt x="308800" y="123730"/>
                    </a:lnTo>
                    <a:cubicBezTo>
                      <a:pt x="308800" y="43720"/>
                      <a:pt x="270796" y="0"/>
                      <a:pt x="169450" y="0"/>
                    </a:cubicBezTo>
                    <a:cubicBezTo>
                      <a:pt x="122587" y="0"/>
                      <a:pt x="54102" y="11240"/>
                      <a:pt x="24479" y="31433"/>
                    </a:cubicBezTo>
                    <a:lnTo>
                      <a:pt x="49625" y="102680"/>
                    </a:lnTo>
                    <a:cubicBezTo>
                      <a:pt x="70961" y="94964"/>
                      <a:pt x="120587" y="76867"/>
                      <a:pt x="154019" y="76867"/>
                    </a:cubicBezTo>
                    <a:cubicBezTo>
                      <a:pt x="205073" y="76867"/>
                      <a:pt x="211646" y="99155"/>
                      <a:pt x="211646" y="133731"/>
                    </a:cubicBezTo>
                    <a:lnTo>
                      <a:pt x="211646" y="157544"/>
                    </a:lnTo>
                    <a:cubicBezTo>
                      <a:pt x="147542" y="157448"/>
                      <a:pt x="0" y="157448"/>
                      <a:pt x="0" y="287369"/>
                    </a:cubicBezTo>
                    <a:close/>
                    <a:moveTo>
                      <a:pt x="211550" y="305086"/>
                    </a:moveTo>
                    <a:cubicBezTo>
                      <a:pt x="201835" y="314325"/>
                      <a:pt x="180689" y="334232"/>
                      <a:pt x="150781" y="334232"/>
                    </a:cubicBezTo>
                    <a:cubicBezTo>
                      <a:pt x="119920" y="334232"/>
                      <a:pt x="97250" y="311944"/>
                      <a:pt x="97250" y="282035"/>
                    </a:cubicBezTo>
                    <a:cubicBezTo>
                      <a:pt x="97250" y="214408"/>
                      <a:pt x="191357" y="220599"/>
                      <a:pt x="211550" y="220599"/>
                    </a:cubicBezTo>
                    <a:lnTo>
                      <a:pt x="211550" y="305086"/>
                    </a:ln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" name="Vrije vorm: vorm 13">
                <a:extLst>
                  <a:ext uri="{FF2B5EF4-FFF2-40B4-BE49-F238E27FC236}">
                    <a16:creationId xmlns:a16="http://schemas.microsoft.com/office/drawing/2014/main" id="{6F9173F8-F625-424D-B5AC-C1009618C45D}"/>
                  </a:ext>
                </a:extLst>
              </p:cNvPr>
              <p:cNvSpPr/>
              <p:nvPr/>
            </p:nvSpPr>
            <p:spPr>
              <a:xfrm>
                <a:off x="6143719" y="3214020"/>
                <a:ext cx="529685" cy="393191"/>
              </a:xfrm>
              <a:custGeom>
                <a:avLst/>
                <a:gdLst>
                  <a:gd name="connsiteX0" fmla="*/ 195739 w 529685"/>
                  <a:gd name="connsiteY0" fmla="*/ 393192 h 393191"/>
                  <a:gd name="connsiteX1" fmla="*/ 262509 w 529685"/>
                  <a:gd name="connsiteY1" fmla="*/ 128492 h 393191"/>
                  <a:gd name="connsiteX2" fmla="*/ 319278 w 529685"/>
                  <a:gd name="connsiteY2" fmla="*/ 393192 h 393191"/>
                  <a:gd name="connsiteX3" fmla="*/ 419672 w 529685"/>
                  <a:gd name="connsiteY3" fmla="*/ 393192 h 393191"/>
                  <a:gd name="connsiteX4" fmla="*/ 529685 w 529685"/>
                  <a:gd name="connsiteY4" fmla="*/ 0 h 393191"/>
                  <a:gd name="connsiteX5" fmla="*/ 430530 w 529685"/>
                  <a:gd name="connsiteY5" fmla="*/ 0 h 393191"/>
                  <a:gd name="connsiteX6" fmla="*/ 368808 w 529685"/>
                  <a:gd name="connsiteY6" fmla="*/ 265271 h 393191"/>
                  <a:gd name="connsiteX7" fmla="*/ 312991 w 529685"/>
                  <a:gd name="connsiteY7" fmla="*/ 190 h 393191"/>
                  <a:gd name="connsiteX8" fmla="*/ 218599 w 529685"/>
                  <a:gd name="connsiteY8" fmla="*/ 190 h 393191"/>
                  <a:gd name="connsiteX9" fmla="*/ 160877 w 529685"/>
                  <a:gd name="connsiteY9" fmla="*/ 268605 h 393191"/>
                  <a:gd name="connsiteX10" fmla="*/ 104203 w 529685"/>
                  <a:gd name="connsiteY10" fmla="*/ 0 h 393191"/>
                  <a:gd name="connsiteX11" fmla="*/ 0 w 529685"/>
                  <a:gd name="connsiteY11" fmla="*/ 0 h 393191"/>
                  <a:gd name="connsiteX12" fmla="*/ 95440 w 529685"/>
                  <a:gd name="connsiteY12" fmla="*/ 393192 h 393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29685" h="393191">
                    <a:moveTo>
                      <a:pt x="195739" y="393192"/>
                    </a:moveTo>
                    <a:lnTo>
                      <a:pt x="262509" y="128492"/>
                    </a:lnTo>
                    <a:lnTo>
                      <a:pt x="319278" y="393192"/>
                    </a:lnTo>
                    <a:lnTo>
                      <a:pt x="419672" y="393192"/>
                    </a:lnTo>
                    <a:lnTo>
                      <a:pt x="529685" y="0"/>
                    </a:lnTo>
                    <a:lnTo>
                      <a:pt x="430530" y="0"/>
                    </a:lnTo>
                    <a:lnTo>
                      <a:pt x="368808" y="265271"/>
                    </a:lnTo>
                    <a:lnTo>
                      <a:pt x="312991" y="190"/>
                    </a:lnTo>
                    <a:lnTo>
                      <a:pt x="218599" y="190"/>
                    </a:lnTo>
                    <a:lnTo>
                      <a:pt x="160877" y="268605"/>
                    </a:lnTo>
                    <a:lnTo>
                      <a:pt x="104203" y="0"/>
                    </a:lnTo>
                    <a:lnTo>
                      <a:pt x="0" y="0"/>
                    </a:lnTo>
                    <a:lnTo>
                      <a:pt x="95440" y="393192"/>
                    </a:ln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" name="Vrije vorm: vorm 14">
                <a:extLst>
                  <a:ext uri="{FF2B5EF4-FFF2-40B4-BE49-F238E27FC236}">
                    <a16:creationId xmlns:a16="http://schemas.microsoft.com/office/drawing/2014/main" id="{679613E3-C991-4047-87E5-720B600A5C79}"/>
                  </a:ext>
                </a:extLst>
              </p:cNvPr>
              <p:cNvSpPr/>
              <p:nvPr/>
            </p:nvSpPr>
            <p:spPr>
              <a:xfrm>
                <a:off x="5148262" y="3090862"/>
                <a:ext cx="1895475" cy="672840"/>
              </a:xfrm>
              <a:custGeom>
                <a:avLst/>
                <a:gdLst>
                  <a:gd name="connsiteX0" fmla="*/ 1875949 w 1895475"/>
                  <a:gd name="connsiteY0" fmla="*/ 530352 h 672840"/>
                  <a:gd name="connsiteX1" fmla="*/ 1321213 w 1895475"/>
                  <a:gd name="connsiteY1" fmla="*/ 589026 h 672840"/>
                  <a:gd name="connsiteX2" fmla="*/ 958691 w 1895475"/>
                  <a:gd name="connsiteY2" fmla="*/ 530543 h 672840"/>
                  <a:gd name="connsiteX3" fmla="*/ 861251 w 1895475"/>
                  <a:gd name="connsiteY3" fmla="*/ 508254 h 672840"/>
                  <a:gd name="connsiteX4" fmla="*/ 982885 w 1895475"/>
                  <a:gd name="connsiteY4" fmla="*/ 312801 h 672840"/>
                  <a:gd name="connsiteX5" fmla="*/ 806958 w 1895475"/>
                  <a:gd name="connsiteY5" fmla="*/ 110014 h 672840"/>
                  <a:gd name="connsiteX6" fmla="*/ 631031 w 1895475"/>
                  <a:gd name="connsiteY6" fmla="*/ 312801 h 672840"/>
                  <a:gd name="connsiteX7" fmla="*/ 698183 w 1895475"/>
                  <a:gd name="connsiteY7" fmla="*/ 479965 h 672840"/>
                  <a:gd name="connsiteX8" fmla="*/ 617220 w 1895475"/>
                  <a:gd name="connsiteY8" fmla="*/ 472154 h 672840"/>
                  <a:gd name="connsiteX9" fmla="*/ 601599 w 1895475"/>
                  <a:gd name="connsiteY9" fmla="*/ 409956 h 672840"/>
                  <a:gd name="connsiteX10" fmla="*/ 519494 w 1895475"/>
                  <a:gd name="connsiteY10" fmla="*/ 425291 h 672840"/>
                  <a:gd name="connsiteX11" fmla="*/ 504063 w 1895475"/>
                  <a:gd name="connsiteY11" fmla="*/ 392906 h 672840"/>
                  <a:gd name="connsiteX12" fmla="*/ 504063 w 1895475"/>
                  <a:gd name="connsiteY12" fmla="*/ 194596 h 672840"/>
                  <a:gd name="connsiteX13" fmla="*/ 596741 w 1895475"/>
                  <a:gd name="connsiteY13" fmla="*/ 194596 h 672840"/>
                  <a:gd name="connsiteX14" fmla="*/ 613029 w 1895475"/>
                  <a:gd name="connsiteY14" fmla="*/ 123158 h 672840"/>
                  <a:gd name="connsiteX15" fmla="*/ 503968 w 1895475"/>
                  <a:gd name="connsiteY15" fmla="*/ 123158 h 672840"/>
                  <a:gd name="connsiteX16" fmla="*/ 503968 w 1895475"/>
                  <a:gd name="connsiteY16" fmla="*/ 0 h 672840"/>
                  <a:gd name="connsiteX17" fmla="*/ 401098 w 1895475"/>
                  <a:gd name="connsiteY17" fmla="*/ 15526 h 672840"/>
                  <a:gd name="connsiteX18" fmla="*/ 401098 w 1895475"/>
                  <a:gd name="connsiteY18" fmla="*/ 123063 h 672840"/>
                  <a:gd name="connsiteX19" fmla="*/ 331470 w 1895475"/>
                  <a:gd name="connsiteY19" fmla="*/ 123063 h 672840"/>
                  <a:gd name="connsiteX20" fmla="*/ 331470 w 1895475"/>
                  <a:gd name="connsiteY20" fmla="*/ 194691 h 672840"/>
                  <a:gd name="connsiteX21" fmla="*/ 401098 w 1895475"/>
                  <a:gd name="connsiteY21" fmla="*/ 194691 h 672840"/>
                  <a:gd name="connsiteX22" fmla="*/ 401098 w 1895475"/>
                  <a:gd name="connsiteY22" fmla="*/ 389192 h 672840"/>
                  <a:gd name="connsiteX23" fmla="*/ 416147 w 1895475"/>
                  <a:gd name="connsiteY23" fmla="*/ 471488 h 672840"/>
                  <a:gd name="connsiteX24" fmla="*/ 249174 w 1895475"/>
                  <a:gd name="connsiteY24" fmla="*/ 487775 h 672840"/>
                  <a:gd name="connsiteX25" fmla="*/ 294513 w 1895475"/>
                  <a:gd name="connsiteY25" fmla="*/ 392525 h 672840"/>
                  <a:gd name="connsiteX26" fmla="*/ 240221 w 1895475"/>
                  <a:gd name="connsiteY26" fmla="*/ 298799 h 672840"/>
                  <a:gd name="connsiteX27" fmla="*/ 109728 w 1895475"/>
                  <a:gd name="connsiteY27" fmla="*/ 224219 h 672840"/>
                  <a:gd name="connsiteX28" fmla="*/ 163259 w 1895475"/>
                  <a:gd name="connsiteY28" fmla="*/ 187357 h 672840"/>
                  <a:gd name="connsiteX29" fmla="*/ 260794 w 1895475"/>
                  <a:gd name="connsiteY29" fmla="*/ 208502 h 672840"/>
                  <a:gd name="connsiteX30" fmla="*/ 291656 w 1895475"/>
                  <a:gd name="connsiteY30" fmla="*/ 140303 h 672840"/>
                  <a:gd name="connsiteX31" fmla="*/ 159925 w 1895475"/>
                  <a:gd name="connsiteY31" fmla="*/ 110490 h 672840"/>
                  <a:gd name="connsiteX32" fmla="*/ 16478 w 1895475"/>
                  <a:gd name="connsiteY32" fmla="*/ 235744 h 672840"/>
                  <a:gd name="connsiteX33" fmla="*/ 64294 w 1895475"/>
                  <a:gd name="connsiteY33" fmla="*/ 322517 h 672840"/>
                  <a:gd name="connsiteX34" fmla="*/ 197168 w 1895475"/>
                  <a:gd name="connsiteY34" fmla="*/ 401003 h 672840"/>
                  <a:gd name="connsiteX35" fmla="*/ 147638 w 1895475"/>
                  <a:gd name="connsiteY35" fmla="*/ 439388 h 672840"/>
                  <a:gd name="connsiteX36" fmla="*/ 28099 w 1895475"/>
                  <a:gd name="connsiteY36" fmla="*/ 403955 h 672840"/>
                  <a:gd name="connsiteX37" fmla="*/ 857 w 1895475"/>
                  <a:gd name="connsiteY37" fmla="*/ 472345 h 672840"/>
                  <a:gd name="connsiteX38" fmla="*/ 107156 w 1895475"/>
                  <a:gd name="connsiteY38" fmla="*/ 511016 h 672840"/>
                  <a:gd name="connsiteX39" fmla="*/ 0 w 1895475"/>
                  <a:gd name="connsiteY39" fmla="*/ 533305 h 672840"/>
                  <a:gd name="connsiteX40" fmla="*/ 20003 w 1895475"/>
                  <a:gd name="connsiteY40" fmla="*/ 613410 h 672840"/>
                  <a:gd name="connsiteX41" fmla="*/ 575024 w 1895475"/>
                  <a:gd name="connsiteY41" fmla="*/ 552355 h 672840"/>
                  <a:gd name="connsiteX42" fmla="*/ 937927 w 1895475"/>
                  <a:gd name="connsiteY42" fmla="*/ 610553 h 672840"/>
                  <a:gd name="connsiteX43" fmla="*/ 1895475 w 1895475"/>
                  <a:gd name="connsiteY43" fmla="*/ 610553 h 672840"/>
                  <a:gd name="connsiteX44" fmla="*/ 1875949 w 1895475"/>
                  <a:gd name="connsiteY44" fmla="*/ 530352 h 672840"/>
                  <a:gd name="connsiteX45" fmla="*/ 806958 w 1895475"/>
                  <a:gd name="connsiteY45" fmla="*/ 186881 h 672840"/>
                  <a:gd name="connsiteX46" fmla="*/ 873443 w 1895475"/>
                  <a:gd name="connsiteY46" fmla="*/ 312896 h 672840"/>
                  <a:gd name="connsiteX47" fmla="*/ 806958 w 1895475"/>
                  <a:gd name="connsiteY47" fmla="*/ 438912 h 672840"/>
                  <a:gd name="connsiteX48" fmla="*/ 740474 w 1895475"/>
                  <a:gd name="connsiteY48" fmla="*/ 312896 h 672840"/>
                  <a:gd name="connsiteX49" fmla="*/ 806958 w 1895475"/>
                  <a:gd name="connsiteY49" fmla="*/ 186881 h 672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1895475" h="672840">
                    <a:moveTo>
                      <a:pt x="1875949" y="530352"/>
                    </a:moveTo>
                    <a:cubicBezTo>
                      <a:pt x="1661827" y="577025"/>
                      <a:pt x="1480471" y="596265"/>
                      <a:pt x="1321213" y="589026"/>
                    </a:cubicBezTo>
                    <a:cubicBezTo>
                      <a:pt x="1180052" y="582549"/>
                      <a:pt x="1072515" y="557308"/>
                      <a:pt x="958691" y="530543"/>
                    </a:cubicBezTo>
                    <a:cubicBezTo>
                      <a:pt x="926687" y="522923"/>
                      <a:pt x="894398" y="515398"/>
                      <a:pt x="861251" y="508254"/>
                    </a:cubicBezTo>
                    <a:cubicBezTo>
                      <a:pt x="937927" y="485870"/>
                      <a:pt x="982885" y="414528"/>
                      <a:pt x="982885" y="312801"/>
                    </a:cubicBezTo>
                    <a:cubicBezTo>
                      <a:pt x="982885" y="189071"/>
                      <a:pt x="915543" y="110014"/>
                      <a:pt x="806958" y="110014"/>
                    </a:cubicBezTo>
                    <a:cubicBezTo>
                      <a:pt x="697516" y="110014"/>
                      <a:pt x="631031" y="189071"/>
                      <a:pt x="631031" y="312801"/>
                    </a:cubicBezTo>
                    <a:cubicBezTo>
                      <a:pt x="631031" y="387191"/>
                      <a:pt x="655225" y="445294"/>
                      <a:pt x="698183" y="479965"/>
                    </a:cubicBezTo>
                    <a:cubicBezTo>
                      <a:pt x="672179" y="476726"/>
                      <a:pt x="645224" y="474059"/>
                      <a:pt x="617220" y="472154"/>
                    </a:cubicBezTo>
                    <a:lnTo>
                      <a:pt x="601599" y="409956"/>
                    </a:lnTo>
                    <a:cubicBezTo>
                      <a:pt x="601599" y="409956"/>
                      <a:pt x="542354" y="433769"/>
                      <a:pt x="519494" y="425291"/>
                    </a:cubicBezTo>
                    <a:cubicBezTo>
                      <a:pt x="502539" y="419005"/>
                      <a:pt x="504063" y="392906"/>
                      <a:pt x="504063" y="392906"/>
                    </a:cubicBezTo>
                    <a:lnTo>
                      <a:pt x="504063" y="194596"/>
                    </a:lnTo>
                    <a:lnTo>
                      <a:pt x="596741" y="194596"/>
                    </a:lnTo>
                    <a:lnTo>
                      <a:pt x="613029" y="123158"/>
                    </a:lnTo>
                    <a:lnTo>
                      <a:pt x="503968" y="123158"/>
                    </a:lnTo>
                    <a:lnTo>
                      <a:pt x="503968" y="0"/>
                    </a:lnTo>
                    <a:lnTo>
                      <a:pt x="401098" y="15526"/>
                    </a:lnTo>
                    <a:lnTo>
                      <a:pt x="401098" y="123063"/>
                    </a:lnTo>
                    <a:lnTo>
                      <a:pt x="331470" y="123063"/>
                    </a:lnTo>
                    <a:lnTo>
                      <a:pt x="331470" y="194691"/>
                    </a:lnTo>
                    <a:lnTo>
                      <a:pt x="401098" y="194691"/>
                    </a:lnTo>
                    <a:lnTo>
                      <a:pt x="401098" y="389192"/>
                    </a:lnTo>
                    <a:cubicBezTo>
                      <a:pt x="402050" y="408337"/>
                      <a:pt x="401479" y="443294"/>
                      <a:pt x="416147" y="471488"/>
                    </a:cubicBezTo>
                    <a:cubicBezTo>
                      <a:pt x="364617" y="474345"/>
                      <a:pt x="309277" y="479679"/>
                      <a:pt x="249174" y="487775"/>
                    </a:cubicBezTo>
                    <a:cubicBezTo>
                      <a:pt x="278321" y="465487"/>
                      <a:pt x="294513" y="431768"/>
                      <a:pt x="294513" y="392525"/>
                    </a:cubicBezTo>
                    <a:cubicBezTo>
                      <a:pt x="294513" y="347948"/>
                      <a:pt x="271844" y="318802"/>
                      <a:pt x="240221" y="298799"/>
                    </a:cubicBezTo>
                    <a:cubicBezTo>
                      <a:pt x="182690" y="262700"/>
                      <a:pt x="109728" y="265652"/>
                      <a:pt x="109728" y="224219"/>
                    </a:cubicBezTo>
                    <a:cubicBezTo>
                      <a:pt x="109728" y="198120"/>
                      <a:pt x="132398" y="187357"/>
                      <a:pt x="163259" y="187357"/>
                    </a:cubicBezTo>
                    <a:cubicBezTo>
                      <a:pt x="207931" y="187357"/>
                      <a:pt x="250222" y="204406"/>
                      <a:pt x="260794" y="208502"/>
                    </a:cubicBezTo>
                    <a:lnTo>
                      <a:pt x="291656" y="140303"/>
                    </a:lnTo>
                    <a:cubicBezTo>
                      <a:pt x="268605" y="126778"/>
                      <a:pt x="197930" y="110490"/>
                      <a:pt x="159925" y="110490"/>
                    </a:cubicBezTo>
                    <a:cubicBezTo>
                      <a:pt x="72485" y="110490"/>
                      <a:pt x="16478" y="165735"/>
                      <a:pt x="16478" y="235744"/>
                    </a:cubicBezTo>
                    <a:cubicBezTo>
                      <a:pt x="16478" y="280321"/>
                      <a:pt x="40005" y="307181"/>
                      <a:pt x="64294" y="322517"/>
                    </a:cubicBezTo>
                    <a:cubicBezTo>
                      <a:pt x="117729" y="356425"/>
                      <a:pt x="197168" y="356425"/>
                      <a:pt x="197168" y="401003"/>
                    </a:cubicBezTo>
                    <a:cubicBezTo>
                      <a:pt x="197168" y="428625"/>
                      <a:pt x="174498" y="439388"/>
                      <a:pt x="147638" y="439388"/>
                    </a:cubicBezTo>
                    <a:cubicBezTo>
                      <a:pt x="103442" y="439388"/>
                      <a:pt x="42386" y="410147"/>
                      <a:pt x="28099" y="403955"/>
                    </a:cubicBezTo>
                    <a:cubicBezTo>
                      <a:pt x="28099" y="403955"/>
                      <a:pt x="5715" y="459010"/>
                      <a:pt x="857" y="472345"/>
                    </a:cubicBezTo>
                    <a:cubicBezTo>
                      <a:pt x="18574" y="485870"/>
                      <a:pt x="63341" y="502730"/>
                      <a:pt x="107156" y="511016"/>
                    </a:cubicBezTo>
                    <a:cubicBezTo>
                      <a:pt x="72866" y="517684"/>
                      <a:pt x="37243" y="524923"/>
                      <a:pt x="0" y="533305"/>
                    </a:cubicBezTo>
                    <a:lnTo>
                      <a:pt x="20003" y="613410"/>
                    </a:lnTo>
                    <a:cubicBezTo>
                      <a:pt x="234506" y="565404"/>
                      <a:pt x="416052" y="545402"/>
                      <a:pt x="575024" y="552355"/>
                    </a:cubicBezTo>
                    <a:cubicBezTo>
                      <a:pt x="716185" y="558451"/>
                      <a:pt x="823913" y="583692"/>
                      <a:pt x="937927" y="610553"/>
                    </a:cubicBezTo>
                    <a:cubicBezTo>
                      <a:pt x="1164717" y="663797"/>
                      <a:pt x="1399223" y="718947"/>
                      <a:pt x="1895475" y="610553"/>
                    </a:cubicBezTo>
                    <a:lnTo>
                      <a:pt x="1875949" y="530352"/>
                    </a:lnTo>
                    <a:close/>
                    <a:moveTo>
                      <a:pt x="806958" y="186881"/>
                    </a:moveTo>
                    <a:cubicBezTo>
                      <a:pt x="862870" y="186881"/>
                      <a:pt x="873443" y="241459"/>
                      <a:pt x="873443" y="312896"/>
                    </a:cubicBezTo>
                    <a:cubicBezTo>
                      <a:pt x="873443" y="385191"/>
                      <a:pt x="863632" y="438912"/>
                      <a:pt x="806958" y="438912"/>
                    </a:cubicBezTo>
                    <a:cubicBezTo>
                      <a:pt x="750189" y="438912"/>
                      <a:pt x="740474" y="384334"/>
                      <a:pt x="740474" y="312896"/>
                    </a:cubicBezTo>
                    <a:cubicBezTo>
                      <a:pt x="740474" y="241459"/>
                      <a:pt x="751046" y="186881"/>
                      <a:pt x="806958" y="186881"/>
                    </a:cubicBez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8430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8CA962-3BCB-40DB-B656-C891D3EEE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61418D5-F9E6-4F8F-9666-17DCE7B2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93030-A41D-4D88-92F8-E8D66703BFBC}" type="datetime4">
              <a:rPr lang="nl-NL" smtClean="0"/>
              <a:t>1 juni 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187B4657-0BAA-4C7C-A959-23D7970C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011ACFA-15D1-4CED-8EA1-6EAD74447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364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692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l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11">
            <a:extLst>
              <a:ext uri="{FF2B5EF4-FFF2-40B4-BE49-F238E27FC236}">
                <a16:creationId xmlns:a16="http://schemas.microsoft.com/office/drawing/2014/main" id="{D0BCABDC-E296-4847-A20D-6336AFBD42E4}"/>
              </a:ext>
            </a:extLst>
          </p:cNvPr>
          <p:cNvGrpSpPr/>
          <p:nvPr userDrawn="1"/>
        </p:nvGrpSpPr>
        <p:grpSpPr>
          <a:xfrm>
            <a:off x="4768454" y="2957759"/>
            <a:ext cx="2655092" cy="942482"/>
            <a:chOff x="5148262" y="3090862"/>
            <a:chExt cx="1895475" cy="672840"/>
          </a:xfrm>
          <a:solidFill>
            <a:srgbClr val="2C2276"/>
          </a:solidFill>
        </p:grpSpPr>
        <p:sp>
          <p:nvSpPr>
            <p:cNvPr id="4" name="Vrije vorm: vorm 3">
              <a:extLst>
                <a:ext uri="{FF2B5EF4-FFF2-40B4-BE49-F238E27FC236}">
                  <a16:creationId xmlns:a16="http://schemas.microsoft.com/office/drawing/2014/main" id="{AF1E611B-179E-4D86-9B51-6AC92E90E55E}"/>
                </a:ext>
              </a:extLst>
            </p:cNvPr>
            <p:cNvSpPr/>
            <p:nvPr/>
          </p:nvSpPr>
          <p:spPr>
            <a:xfrm>
              <a:off x="5148262" y="3090862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solidFill>
              <a:srgbClr val="2C22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" name="Graphic 11">
              <a:extLst>
                <a:ext uri="{FF2B5EF4-FFF2-40B4-BE49-F238E27FC236}">
                  <a16:creationId xmlns:a16="http://schemas.microsoft.com/office/drawing/2014/main" id="{927D5E16-42A3-47C4-8D11-93C437B77D03}"/>
                </a:ext>
              </a:extLst>
            </p:cNvPr>
            <p:cNvGrpSpPr/>
            <p:nvPr/>
          </p:nvGrpSpPr>
          <p:grpSpPr>
            <a:xfrm>
              <a:off x="5148262" y="3090862"/>
              <a:ext cx="1895475" cy="672840"/>
              <a:chOff x="5148262" y="3090862"/>
              <a:chExt cx="1895475" cy="672840"/>
            </a:xfrm>
            <a:solidFill>
              <a:srgbClr val="2C2276"/>
            </a:solidFill>
          </p:grpSpPr>
          <p:sp>
            <p:nvSpPr>
              <p:cNvPr id="6" name="Vrije vorm: vorm 5">
                <a:extLst>
                  <a:ext uri="{FF2B5EF4-FFF2-40B4-BE49-F238E27FC236}">
                    <a16:creationId xmlns:a16="http://schemas.microsoft.com/office/drawing/2014/main" id="{0429385D-03DD-4D2D-8AE7-2AF2EF8A122B}"/>
                  </a:ext>
                </a:extLst>
              </p:cNvPr>
              <p:cNvSpPr/>
              <p:nvPr/>
            </p:nvSpPr>
            <p:spPr>
              <a:xfrm>
                <a:off x="6673595" y="3208781"/>
                <a:ext cx="333089" cy="405669"/>
              </a:xfrm>
              <a:custGeom>
                <a:avLst/>
                <a:gdLst>
                  <a:gd name="connsiteX0" fmla="*/ 0 w 333089"/>
                  <a:gd name="connsiteY0" fmla="*/ 287369 h 405669"/>
                  <a:gd name="connsiteX1" fmla="*/ 121634 w 333089"/>
                  <a:gd name="connsiteY1" fmla="*/ 405670 h 405669"/>
                  <a:gd name="connsiteX2" fmla="*/ 226981 w 333089"/>
                  <a:gd name="connsiteY2" fmla="*/ 359569 h 405669"/>
                  <a:gd name="connsiteX3" fmla="*/ 250508 w 333089"/>
                  <a:gd name="connsiteY3" fmla="*/ 405670 h 405669"/>
                  <a:gd name="connsiteX4" fmla="*/ 333089 w 333089"/>
                  <a:gd name="connsiteY4" fmla="*/ 373666 h 405669"/>
                  <a:gd name="connsiteX5" fmla="*/ 308800 w 333089"/>
                  <a:gd name="connsiteY5" fmla="*/ 271939 h 405669"/>
                  <a:gd name="connsiteX6" fmla="*/ 308800 w 333089"/>
                  <a:gd name="connsiteY6" fmla="*/ 123730 h 405669"/>
                  <a:gd name="connsiteX7" fmla="*/ 169450 w 333089"/>
                  <a:gd name="connsiteY7" fmla="*/ 0 h 405669"/>
                  <a:gd name="connsiteX8" fmla="*/ 24479 w 333089"/>
                  <a:gd name="connsiteY8" fmla="*/ 31433 h 405669"/>
                  <a:gd name="connsiteX9" fmla="*/ 49625 w 333089"/>
                  <a:gd name="connsiteY9" fmla="*/ 102680 h 405669"/>
                  <a:gd name="connsiteX10" fmla="*/ 154019 w 333089"/>
                  <a:gd name="connsiteY10" fmla="*/ 76867 h 405669"/>
                  <a:gd name="connsiteX11" fmla="*/ 211646 w 333089"/>
                  <a:gd name="connsiteY11" fmla="*/ 133731 h 405669"/>
                  <a:gd name="connsiteX12" fmla="*/ 211646 w 333089"/>
                  <a:gd name="connsiteY12" fmla="*/ 157544 h 405669"/>
                  <a:gd name="connsiteX13" fmla="*/ 0 w 333089"/>
                  <a:gd name="connsiteY13" fmla="*/ 287369 h 405669"/>
                  <a:gd name="connsiteX14" fmla="*/ 211550 w 333089"/>
                  <a:gd name="connsiteY14" fmla="*/ 305086 h 405669"/>
                  <a:gd name="connsiteX15" fmla="*/ 150781 w 333089"/>
                  <a:gd name="connsiteY15" fmla="*/ 334232 h 405669"/>
                  <a:gd name="connsiteX16" fmla="*/ 97250 w 333089"/>
                  <a:gd name="connsiteY16" fmla="*/ 282035 h 405669"/>
                  <a:gd name="connsiteX17" fmla="*/ 211550 w 333089"/>
                  <a:gd name="connsiteY17" fmla="*/ 220599 h 405669"/>
                  <a:gd name="connsiteX18" fmla="*/ 211550 w 333089"/>
                  <a:gd name="connsiteY18" fmla="*/ 305086 h 40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089" h="405669">
                    <a:moveTo>
                      <a:pt x="0" y="287369"/>
                    </a:moveTo>
                    <a:cubicBezTo>
                      <a:pt x="0" y="359569"/>
                      <a:pt x="46958" y="405670"/>
                      <a:pt x="121634" y="405670"/>
                    </a:cubicBezTo>
                    <a:cubicBezTo>
                      <a:pt x="182404" y="405670"/>
                      <a:pt x="210788" y="374999"/>
                      <a:pt x="226981" y="359569"/>
                    </a:cubicBezTo>
                    <a:cubicBezTo>
                      <a:pt x="231076" y="378809"/>
                      <a:pt x="234315" y="387001"/>
                      <a:pt x="250508" y="405670"/>
                    </a:cubicBezTo>
                    <a:lnTo>
                      <a:pt x="333089" y="373666"/>
                    </a:lnTo>
                    <a:cubicBezTo>
                      <a:pt x="315659" y="335947"/>
                      <a:pt x="308800" y="321278"/>
                      <a:pt x="308800" y="271939"/>
                    </a:cubicBezTo>
                    <a:lnTo>
                      <a:pt x="308800" y="123730"/>
                    </a:lnTo>
                    <a:cubicBezTo>
                      <a:pt x="308800" y="43720"/>
                      <a:pt x="270796" y="0"/>
                      <a:pt x="169450" y="0"/>
                    </a:cubicBezTo>
                    <a:cubicBezTo>
                      <a:pt x="122587" y="0"/>
                      <a:pt x="54102" y="11240"/>
                      <a:pt x="24479" y="31433"/>
                    </a:cubicBezTo>
                    <a:lnTo>
                      <a:pt x="49625" y="102680"/>
                    </a:lnTo>
                    <a:cubicBezTo>
                      <a:pt x="70961" y="94964"/>
                      <a:pt x="120587" y="76867"/>
                      <a:pt x="154019" y="76867"/>
                    </a:cubicBezTo>
                    <a:cubicBezTo>
                      <a:pt x="205073" y="76867"/>
                      <a:pt x="211646" y="99155"/>
                      <a:pt x="211646" y="133731"/>
                    </a:cubicBezTo>
                    <a:lnTo>
                      <a:pt x="211646" y="157544"/>
                    </a:lnTo>
                    <a:cubicBezTo>
                      <a:pt x="147542" y="157448"/>
                      <a:pt x="0" y="157448"/>
                      <a:pt x="0" y="287369"/>
                    </a:cubicBezTo>
                    <a:close/>
                    <a:moveTo>
                      <a:pt x="211550" y="305086"/>
                    </a:moveTo>
                    <a:cubicBezTo>
                      <a:pt x="201835" y="314325"/>
                      <a:pt x="180689" y="334232"/>
                      <a:pt x="150781" y="334232"/>
                    </a:cubicBezTo>
                    <a:cubicBezTo>
                      <a:pt x="119920" y="334232"/>
                      <a:pt x="97250" y="311944"/>
                      <a:pt x="97250" y="282035"/>
                    </a:cubicBezTo>
                    <a:cubicBezTo>
                      <a:pt x="97250" y="214408"/>
                      <a:pt x="191357" y="220599"/>
                      <a:pt x="211550" y="220599"/>
                    </a:cubicBezTo>
                    <a:lnTo>
                      <a:pt x="211550" y="305086"/>
                    </a:ln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" name="Vrije vorm: vorm 6">
                <a:extLst>
                  <a:ext uri="{FF2B5EF4-FFF2-40B4-BE49-F238E27FC236}">
                    <a16:creationId xmlns:a16="http://schemas.microsoft.com/office/drawing/2014/main" id="{22A0A105-9B4B-4358-9A1C-8CA6450939C3}"/>
                  </a:ext>
                </a:extLst>
              </p:cNvPr>
              <p:cNvSpPr/>
              <p:nvPr/>
            </p:nvSpPr>
            <p:spPr>
              <a:xfrm>
                <a:off x="6143719" y="3214020"/>
                <a:ext cx="529685" cy="393191"/>
              </a:xfrm>
              <a:custGeom>
                <a:avLst/>
                <a:gdLst>
                  <a:gd name="connsiteX0" fmla="*/ 195739 w 529685"/>
                  <a:gd name="connsiteY0" fmla="*/ 393192 h 393191"/>
                  <a:gd name="connsiteX1" fmla="*/ 262509 w 529685"/>
                  <a:gd name="connsiteY1" fmla="*/ 128492 h 393191"/>
                  <a:gd name="connsiteX2" fmla="*/ 319278 w 529685"/>
                  <a:gd name="connsiteY2" fmla="*/ 393192 h 393191"/>
                  <a:gd name="connsiteX3" fmla="*/ 419672 w 529685"/>
                  <a:gd name="connsiteY3" fmla="*/ 393192 h 393191"/>
                  <a:gd name="connsiteX4" fmla="*/ 529685 w 529685"/>
                  <a:gd name="connsiteY4" fmla="*/ 0 h 393191"/>
                  <a:gd name="connsiteX5" fmla="*/ 430530 w 529685"/>
                  <a:gd name="connsiteY5" fmla="*/ 0 h 393191"/>
                  <a:gd name="connsiteX6" fmla="*/ 368808 w 529685"/>
                  <a:gd name="connsiteY6" fmla="*/ 265271 h 393191"/>
                  <a:gd name="connsiteX7" fmla="*/ 312991 w 529685"/>
                  <a:gd name="connsiteY7" fmla="*/ 190 h 393191"/>
                  <a:gd name="connsiteX8" fmla="*/ 218599 w 529685"/>
                  <a:gd name="connsiteY8" fmla="*/ 190 h 393191"/>
                  <a:gd name="connsiteX9" fmla="*/ 160877 w 529685"/>
                  <a:gd name="connsiteY9" fmla="*/ 268605 h 393191"/>
                  <a:gd name="connsiteX10" fmla="*/ 104203 w 529685"/>
                  <a:gd name="connsiteY10" fmla="*/ 0 h 393191"/>
                  <a:gd name="connsiteX11" fmla="*/ 0 w 529685"/>
                  <a:gd name="connsiteY11" fmla="*/ 0 h 393191"/>
                  <a:gd name="connsiteX12" fmla="*/ 95440 w 529685"/>
                  <a:gd name="connsiteY12" fmla="*/ 393192 h 393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29685" h="393191">
                    <a:moveTo>
                      <a:pt x="195739" y="393192"/>
                    </a:moveTo>
                    <a:lnTo>
                      <a:pt x="262509" y="128492"/>
                    </a:lnTo>
                    <a:lnTo>
                      <a:pt x="319278" y="393192"/>
                    </a:lnTo>
                    <a:lnTo>
                      <a:pt x="419672" y="393192"/>
                    </a:lnTo>
                    <a:lnTo>
                      <a:pt x="529685" y="0"/>
                    </a:lnTo>
                    <a:lnTo>
                      <a:pt x="430530" y="0"/>
                    </a:lnTo>
                    <a:lnTo>
                      <a:pt x="368808" y="265271"/>
                    </a:lnTo>
                    <a:lnTo>
                      <a:pt x="312991" y="190"/>
                    </a:lnTo>
                    <a:lnTo>
                      <a:pt x="218599" y="190"/>
                    </a:lnTo>
                    <a:lnTo>
                      <a:pt x="160877" y="268605"/>
                    </a:lnTo>
                    <a:lnTo>
                      <a:pt x="104203" y="0"/>
                    </a:lnTo>
                    <a:lnTo>
                      <a:pt x="0" y="0"/>
                    </a:lnTo>
                    <a:lnTo>
                      <a:pt x="95440" y="393192"/>
                    </a:ln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" name="Vrije vorm: vorm 7">
                <a:extLst>
                  <a:ext uri="{FF2B5EF4-FFF2-40B4-BE49-F238E27FC236}">
                    <a16:creationId xmlns:a16="http://schemas.microsoft.com/office/drawing/2014/main" id="{B4937539-DD56-4539-B157-881D218B2F4A}"/>
                  </a:ext>
                </a:extLst>
              </p:cNvPr>
              <p:cNvSpPr/>
              <p:nvPr/>
            </p:nvSpPr>
            <p:spPr>
              <a:xfrm>
                <a:off x="5148262" y="3090862"/>
                <a:ext cx="1895475" cy="672840"/>
              </a:xfrm>
              <a:custGeom>
                <a:avLst/>
                <a:gdLst>
                  <a:gd name="connsiteX0" fmla="*/ 1875949 w 1895475"/>
                  <a:gd name="connsiteY0" fmla="*/ 530352 h 672840"/>
                  <a:gd name="connsiteX1" fmla="*/ 1321213 w 1895475"/>
                  <a:gd name="connsiteY1" fmla="*/ 589026 h 672840"/>
                  <a:gd name="connsiteX2" fmla="*/ 958691 w 1895475"/>
                  <a:gd name="connsiteY2" fmla="*/ 530543 h 672840"/>
                  <a:gd name="connsiteX3" fmla="*/ 861251 w 1895475"/>
                  <a:gd name="connsiteY3" fmla="*/ 508254 h 672840"/>
                  <a:gd name="connsiteX4" fmla="*/ 982885 w 1895475"/>
                  <a:gd name="connsiteY4" fmla="*/ 312801 h 672840"/>
                  <a:gd name="connsiteX5" fmla="*/ 806958 w 1895475"/>
                  <a:gd name="connsiteY5" fmla="*/ 110014 h 672840"/>
                  <a:gd name="connsiteX6" fmla="*/ 631031 w 1895475"/>
                  <a:gd name="connsiteY6" fmla="*/ 312801 h 672840"/>
                  <a:gd name="connsiteX7" fmla="*/ 698183 w 1895475"/>
                  <a:gd name="connsiteY7" fmla="*/ 479965 h 672840"/>
                  <a:gd name="connsiteX8" fmla="*/ 617220 w 1895475"/>
                  <a:gd name="connsiteY8" fmla="*/ 472154 h 672840"/>
                  <a:gd name="connsiteX9" fmla="*/ 601599 w 1895475"/>
                  <a:gd name="connsiteY9" fmla="*/ 409956 h 672840"/>
                  <a:gd name="connsiteX10" fmla="*/ 519494 w 1895475"/>
                  <a:gd name="connsiteY10" fmla="*/ 425291 h 672840"/>
                  <a:gd name="connsiteX11" fmla="*/ 504063 w 1895475"/>
                  <a:gd name="connsiteY11" fmla="*/ 392906 h 672840"/>
                  <a:gd name="connsiteX12" fmla="*/ 504063 w 1895475"/>
                  <a:gd name="connsiteY12" fmla="*/ 194596 h 672840"/>
                  <a:gd name="connsiteX13" fmla="*/ 596741 w 1895475"/>
                  <a:gd name="connsiteY13" fmla="*/ 194596 h 672840"/>
                  <a:gd name="connsiteX14" fmla="*/ 613029 w 1895475"/>
                  <a:gd name="connsiteY14" fmla="*/ 123158 h 672840"/>
                  <a:gd name="connsiteX15" fmla="*/ 503968 w 1895475"/>
                  <a:gd name="connsiteY15" fmla="*/ 123158 h 672840"/>
                  <a:gd name="connsiteX16" fmla="*/ 503968 w 1895475"/>
                  <a:gd name="connsiteY16" fmla="*/ 0 h 672840"/>
                  <a:gd name="connsiteX17" fmla="*/ 401098 w 1895475"/>
                  <a:gd name="connsiteY17" fmla="*/ 15526 h 672840"/>
                  <a:gd name="connsiteX18" fmla="*/ 401098 w 1895475"/>
                  <a:gd name="connsiteY18" fmla="*/ 123063 h 672840"/>
                  <a:gd name="connsiteX19" fmla="*/ 331470 w 1895475"/>
                  <a:gd name="connsiteY19" fmla="*/ 123063 h 672840"/>
                  <a:gd name="connsiteX20" fmla="*/ 331470 w 1895475"/>
                  <a:gd name="connsiteY20" fmla="*/ 194691 h 672840"/>
                  <a:gd name="connsiteX21" fmla="*/ 401098 w 1895475"/>
                  <a:gd name="connsiteY21" fmla="*/ 194691 h 672840"/>
                  <a:gd name="connsiteX22" fmla="*/ 401098 w 1895475"/>
                  <a:gd name="connsiteY22" fmla="*/ 389192 h 672840"/>
                  <a:gd name="connsiteX23" fmla="*/ 416147 w 1895475"/>
                  <a:gd name="connsiteY23" fmla="*/ 471488 h 672840"/>
                  <a:gd name="connsiteX24" fmla="*/ 249174 w 1895475"/>
                  <a:gd name="connsiteY24" fmla="*/ 487775 h 672840"/>
                  <a:gd name="connsiteX25" fmla="*/ 294513 w 1895475"/>
                  <a:gd name="connsiteY25" fmla="*/ 392525 h 672840"/>
                  <a:gd name="connsiteX26" fmla="*/ 240221 w 1895475"/>
                  <a:gd name="connsiteY26" fmla="*/ 298799 h 672840"/>
                  <a:gd name="connsiteX27" fmla="*/ 109728 w 1895475"/>
                  <a:gd name="connsiteY27" fmla="*/ 224219 h 672840"/>
                  <a:gd name="connsiteX28" fmla="*/ 163259 w 1895475"/>
                  <a:gd name="connsiteY28" fmla="*/ 187357 h 672840"/>
                  <a:gd name="connsiteX29" fmla="*/ 260794 w 1895475"/>
                  <a:gd name="connsiteY29" fmla="*/ 208502 h 672840"/>
                  <a:gd name="connsiteX30" fmla="*/ 291656 w 1895475"/>
                  <a:gd name="connsiteY30" fmla="*/ 140303 h 672840"/>
                  <a:gd name="connsiteX31" fmla="*/ 159925 w 1895475"/>
                  <a:gd name="connsiteY31" fmla="*/ 110490 h 672840"/>
                  <a:gd name="connsiteX32" fmla="*/ 16478 w 1895475"/>
                  <a:gd name="connsiteY32" fmla="*/ 235744 h 672840"/>
                  <a:gd name="connsiteX33" fmla="*/ 64294 w 1895475"/>
                  <a:gd name="connsiteY33" fmla="*/ 322517 h 672840"/>
                  <a:gd name="connsiteX34" fmla="*/ 197168 w 1895475"/>
                  <a:gd name="connsiteY34" fmla="*/ 401003 h 672840"/>
                  <a:gd name="connsiteX35" fmla="*/ 147638 w 1895475"/>
                  <a:gd name="connsiteY35" fmla="*/ 439388 h 672840"/>
                  <a:gd name="connsiteX36" fmla="*/ 28099 w 1895475"/>
                  <a:gd name="connsiteY36" fmla="*/ 403955 h 672840"/>
                  <a:gd name="connsiteX37" fmla="*/ 857 w 1895475"/>
                  <a:gd name="connsiteY37" fmla="*/ 472345 h 672840"/>
                  <a:gd name="connsiteX38" fmla="*/ 107156 w 1895475"/>
                  <a:gd name="connsiteY38" fmla="*/ 511016 h 672840"/>
                  <a:gd name="connsiteX39" fmla="*/ 0 w 1895475"/>
                  <a:gd name="connsiteY39" fmla="*/ 533305 h 672840"/>
                  <a:gd name="connsiteX40" fmla="*/ 20003 w 1895475"/>
                  <a:gd name="connsiteY40" fmla="*/ 613410 h 672840"/>
                  <a:gd name="connsiteX41" fmla="*/ 575024 w 1895475"/>
                  <a:gd name="connsiteY41" fmla="*/ 552355 h 672840"/>
                  <a:gd name="connsiteX42" fmla="*/ 937927 w 1895475"/>
                  <a:gd name="connsiteY42" fmla="*/ 610553 h 672840"/>
                  <a:gd name="connsiteX43" fmla="*/ 1895475 w 1895475"/>
                  <a:gd name="connsiteY43" fmla="*/ 610553 h 672840"/>
                  <a:gd name="connsiteX44" fmla="*/ 1875949 w 1895475"/>
                  <a:gd name="connsiteY44" fmla="*/ 530352 h 672840"/>
                  <a:gd name="connsiteX45" fmla="*/ 806958 w 1895475"/>
                  <a:gd name="connsiteY45" fmla="*/ 186881 h 672840"/>
                  <a:gd name="connsiteX46" fmla="*/ 873443 w 1895475"/>
                  <a:gd name="connsiteY46" fmla="*/ 312896 h 672840"/>
                  <a:gd name="connsiteX47" fmla="*/ 806958 w 1895475"/>
                  <a:gd name="connsiteY47" fmla="*/ 438912 h 672840"/>
                  <a:gd name="connsiteX48" fmla="*/ 740474 w 1895475"/>
                  <a:gd name="connsiteY48" fmla="*/ 312896 h 672840"/>
                  <a:gd name="connsiteX49" fmla="*/ 806958 w 1895475"/>
                  <a:gd name="connsiteY49" fmla="*/ 186881 h 672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1895475" h="672840">
                    <a:moveTo>
                      <a:pt x="1875949" y="530352"/>
                    </a:moveTo>
                    <a:cubicBezTo>
                      <a:pt x="1661827" y="577025"/>
                      <a:pt x="1480471" y="596265"/>
                      <a:pt x="1321213" y="589026"/>
                    </a:cubicBezTo>
                    <a:cubicBezTo>
                      <a:pt x="1180052" y="582549"/>
                      <a:pt x="1072515" y="557308"/>
                      <a:pt x="958691" y="530543"/>
                    </a:cubicBezTo>
                    <a:cubicBezTo>
                      <a:pt x="926687" y="522923"/>
                      <a:pt x="894398" y="515398"/>
                      <a:pt x="861251" y="508254"/>
                    </a:cubicBezTo>
                    <a:cubicBezTo>
                      <a:pt x="937927" y="485870"/>
                      <a:pt x="982885" y="414528"/>
                      <a:pt x="982885" y="312801"/>
                    </a:cubicBezTo>
                    <a:cubicBezTo>
                      <a:pt x="982885" y="189071"/>
                      <a:pt x="915543" y="110014"/>
                      <a:pt x="806958" y="110014"/>
                    </a:cubicBezTo>
                    <a:cubicBezTo>
                      <a:pt x="697516" y="110014"/>
                      <a:pt x="631031" y="189071"/>
                      <a:pt x="631031" y="312801"/>
                    </a:cubicBezTo>
                    <a:cubicBezTo>
                      <a:pt x="631031" y="387191"/>
                      <a:pt x="655225" y="445294"/>
                      <a:pt x="698183" y="479965"/>
                    </a:cubicBezTo>
                    <a:cubicBezTo>
                      <a:pt x="672179" y="476726"/>
                      <a:pt x="645224" y="474059"/>
                      <a:pt x="617220" y="472154"/>
                    </a:cubicBezTo>
                    <a:lnTo>
                      <a:pt x="601599" y="409956"/>
                    </a:lnTo>
                    <a:cubicBezTo>
                      <a:pt x="601599" y="409956"/>
                      <a:pt x="542354" y="433769"/>
                      <a:pt x="519494" y="425291"/>
                    </a:cubicBezTo>
                    <a:cubicBezTo>
                      <a:pt x="502539" y="419005"/>
                      <a:pt x="504063" y="392906"/>
                      <a:pt x="504063" y="392906"/>
                    </a:cubicBezTo>
                    <a:lnTo>
                      <a:pt x="504063" y="194596"/>
                    </a:lnTo>
                    <a:lnTo>
                      <a:pt x="596741" y="194596"/>
                    </a:lnTo>
                    <a:lnTo>
                      <a:pt x="613029" y="123158"/>
                    </a:lnTo>
                    <a:lnTo>
                      <a:pt x="503968" y="123158"/>
                    </a:lnTo>
                    <a:lnTo>
                      <a:pt x="503968" y="0"/>
                    </a:lnTo>
                    <a:lnTo>
                      <a:pt x="401098" y="15526"/>
                    </a:lnTo>
                    <a:lnTo>
                      <a:pt x="401098" y="123063"/>
                    </a:lnTo>
                    <a:lnTo>
                      <a:pt x="331470" y="123063"/>
                    </a:lnTo>
                    <a:lnTo>
                      <a:pt x="331470" y="194691"/>
                    </a:lnTo>
                    <a:lnTo>
                      <a:pt x="401098" y="194691"/>
                    </a:lnTo>
                    <a:lnTo>
                      <a:pt x="401098" y="389192"/>
                    </a:lnTo>
                    <a:cubicBezTo>
                      <a:pt x="402050" y="408337"/>
                      <a:pt x="401479" y="443294"/>
                      <a:pt x="416147" y="471488"/>
                    </a:cubicBezTo>
                    <a:cubicBezTo>
                      <a:pt x="364617" y="474345"/>
                      <a:pt x="309277" y="479679"/>
                      <a:pt x="249174" y="487775"/>
                    </a:cubicBezTo>
                    <a:cubicBezTo>
                      <a:pt x="278321" y="465487"/>
                      <a:pt x="294513" y="431768"/>
                      <a:pt x="294513" y="392525"/>
                    </a:cubicBezTo>
                    <a:cubicBezTo>
                      <a:pt x="294513" y="347948"/>
                      <a:pt x="271844" y="318802"/>
                      <a:pt x="240221" y="298799"/>
                    </a:cubicBezTo>
                    <a:cubicBezTo>
                      <a:pt x="182690" y="262700"/>
                      <a:pt x="109728" y="265652"/>
                      <a:pt x="109728" y="224219"/>
                    </a:cubicBezTo>
                    <a:cubicBezTo>
                      <a:pt x="109728" y="198120"/>
                      <a:pt x="132398" y="187357"/>
                      <a:pt x="163259" y="187357"/>
                    </a:cubicBezTo>
                    <a:cubicBezTo>
                      <a:pt x="207931" y="187357"/>
                      <a:pt x="250222" y="204406"/>
                      <a:pt x="260794" y="208502"/>
                    </a:cubicBezTo>
                    <a:lnTo>
                      <a:pt x="291656" y="140303"/>
                    </a:lnTo>
                    <a:cubicBezTo>
                      <a:pt x="268605" y="126778"/>
                      <a:pt x="197930" y="110490"/>
                      <a:pt x="159925" y="110490"/>
                    </a:cubicBezTo>
                    <a:cubicBezTo>
                      <a:pt x="72485" y="110490"/>
                      <a:pt x="16478" y="165735"/>
                      <a:pt x="16478" y="235744"/>
                    </a:cubicBezTo>
                    <a:cubicBezTo>
                      <a:pt x="16478" y="280321"/>
                      <a:pt x="40005" y="307181"/>
                      <a:pt x="64294" y="322517"/>
                    </a:cubicBezTo>
                    <a:cubicBezTo>
                      <a:pt x="117729" y="356425"/>
                      <a:pt x="197168" y="356425"/>
                      <a:pt x="197168" y="401003"/>
                    </a:cubicBezTo>
                    <a:cubicBezTo>
                      <a:pt x="197168" y="428625"/>
                      <a:pt x="174498" y="439388"/>
                      <a:pt x="147638" y="439388"/>
                    </a:cubicBezTo>
                    <a:cubicBezTo>
                      <a:pt x="103442" y="439388"/>
                      <a:pt x="42386" y="410147"/>
                      <a:pt x="28099" y="403955"/>
                    </a:cubicBezTo>
                    <a:cubicBezTo>
                      <a:pt x="28099" y="403955"/>
                      <a:pt x="5715" y="459010"/>
                      <a:pt x="857" y="472345"/>
                    </a:cubicBezTo>
                    <a:cubicBezTo>
                      <a:pt x="18574" y="485870"/>
                      <a:pt x="63341" y="502730"/>
                      <a:pt x="107156" y="511016"/>
                    </a:cubicBezTo>
                    <a:cubicBezTo>
                      <a:pt x="72866" y="517684"/>
                      <a:pt x="37243" y="524923"/>
                      <a:pt x="0" y="533305"/>
                    </a:cubicBezTo>
                    <a:lnTo>
                      <a:pt x="20003" y="613410"/>
                    </a:lnTo>
                    <a:cubicBezTo>
                      <a:pt x="234506" y="565404"/>
                      <a:pt x="416052" y="545402"/>
                      <a:pt x="575024" y="552355"/>
                    </a:cubicBezTo>
                    <a:cubicBezTo>
                      <a:pt x="716185" y="558451"/>
                      <a:pt x="823913" y="583692"/>
                      <a:pt x="937927" y="610553"/>
                    </a:cubicBezTo>
                    <a:cubicBezTo>
                      <a:pt x="1164717" y="663797"/>
                      <a:pt x="1399223" y="718947"/>
                      <a:pt x="1895475" y="610553"/>
                    </a:cubicBezTo>
                    <a:lnTo>
                      <a:pt x="1875949" y="530352"/>
                    </a:lnTo>
                    <a:close/>
                    <a:moveTo>
                      <a:pt x="806958" y="186881"/>
                    </a:moveTo>
                    <a:cubicBezTo>
                      <a:pt x="862870" y="186881"/>
                      <a:pt x="873443" y="241459"/>
                      <a:pt x="873443" y="312896"/>
                    </a:cubicBezTo>
                    <a:cubicBezTo>
                      <a:pt x="873443" y="385191"/>
                      <a:pt x="863632" y="438912"/>
                      <a:pt x="806958" y="438912"/>
                    </a:cubicBezTo>
                    <a:cubicBezTo>
                      <a:pt x="750189" y="438912"/>
                      <a:pt x="740474" y="384334"/>
                      <a:pt x="740474" y="312896"/>
                    </a:cubicBezTo>
                    <a:cubicBezTo>
                      <a:pt x="740474" y="241459"/>
                      <a:pt x="751046" y="186881"/>
                      <a:pt x="806958" y="186881"/>
                    </a:cubicBez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006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3BF7CE90-D5EA-43A4-A144-8ABD50A23C6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304" y="2949535"/>
            <a:ext cx="5628903" cy="4391065"/>
          </a:xfrm>
          <a:custGeom>
            <a:avLst/>
            <a:gdLst>
              <a:gd name="connsiteX0" fmla="*/ 4097945 w 5580063"/>
              <a:gd name="connsiteY0" fmla="*/ 0 h 4352965"/>
              <a:gd name="connsiteX1" fmla="*/ 5580063 w 5580063"/>
              <a:gd name="connsiteY1" fmla="*/ 1482120 h 4352965"/>
              <a:gd name="connsiteX2" fmla="*/ 4926611 w 5580063"/>
              <a:gd name="connsiteY2" fmla="*/ 2711117 h 4352965"/>
              <a:gd name="connsiteX3" fmla="*/ 4911194 w 5580063"/>
              <a:gd name="connsiteY3" fmla="*/ 2720483 h 4352965"/>
              <a:gd name="connsiteX4" fmla="*/ 4960574 w 5580063"/>
              <a:gd name="connsiteY4" fmla="*/ 2912527 h 4352965"/>
              <a:gd name="connsiteX5" fmla="*/ 5011482 w 5580063"/>
              <a:gd name="connsiteY5" fmla="*/ 3417522 h 4352965"/>
              <a:gd name="connsiteX6" fmla="*/ 4998545 w 5580063"/>
              <a:gd name="connsiteY6" fmla="*/ 3673720 h 4352965"/>
              <a:gd name="connsiteX7" fmla="*/ 4964657 w 5580063"/>
              <a:gd name="connsiteY7" fmla="*/ 3895765 h 4352965"/>
              <a:gd name="connsiteX8" fmla="*/ 3247231 w 5580063"/>
              <a:gd name="connsiteY8" fmla="*/ 3895765 h 4352965"/>
              <a:gd name="connsiteX9" fmla="*/ 2790031 w 5580063"/>
              <a:gd name="connsiteY9" fmla="*/ 4352965 h 4352965"/>
              <a:gd name="connsiteX10" fmla="*/ 2332831 w 5580063"/>
              <a:gd name="connsiteY10" fmla="*/ 3895765 h 4352965"/>
              <a:gd name="connsiteX11" fmla="*/ 46825 w 5580063"/>
              <a:gd name="connsiteY11" fmla="*/ 3895765 h 4352965"/>
              <a:gd name="connsiteX12" fmla="*/ 12937 w 5580063"/>
              <a:gd name="connsiteY12" fmla="*/ 3673720 h 4352965"/>
              <a:gd name="connsiteX13" fmla="*/ 0 w 5580063"/>
              <a:gd name="connsiteY13" fmla="*/ 3417522 h 4352965"/>
              <a:gd name="connsiteX14" fmla="*/ 2505741 w 5580063"/>
              <a:gd name="connsiteY14" fmla="*/ 911780 h 4352965"/>
              <a:gd name="connsiteX15" fmla="*/ 2725826 w 5580063"/>
              <a:gd name="connsiteY15" fmla="*/ 922894 h 4352965"/>
              <a:gd name="connsiteX16" fmla="*/ 2732297 w 5580063"/>
              <a:gd name="connsiteY16" fmla="*/ 905212 h 4352965"/>
              <a:gd name="connsiteX17" fmla="*/ 4097945 w 5580063"/>
              <a:gd name="connsiteY17" fmla="*/ 0 h 4352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580063" h="4352965">
                <a:moveTo>
                  <a:pt x="4097945" y="0"/>
                </a:moveTo>
                <a:cubicBezTo>
                  <a:pt x="4916496" y="0"/>
                  <a:pt x="5580063" y="663568"/>
                  <a:pt x="5580063" y="1482120"/>
                </a:cubicBezTo>
                <a:cubicBezTo>
                  <a:pt x="5580063" y="1993715"/>
                  <a:pt x="5320857" y="2444769"/>
                  <a:pt x="4926611" y="2711117"/>
                </a:cubicBezTo>
                <a:lnTo>
                  <a:pt x="4911194" y="2720483"/>
                </a:lnTo>
                <a:lnTo>
                  <a:pt x="4960574" y="2912527"/>
                </a:lnTo>
                <a:cubicBezTo>
                  <a:pt x="4993953" y="3075645"/>
                  <a:pt x="5011482" y="3244536"/>
                  <a:pt x="5011482" y="3417522"/>
                </a:cubicBezTo>
                <a:cubicBezTo>
                  <a:pt x="5011482" y="3504015"/>
                  <a:pt x="5007100" y="3589484"/>
                  <a:pt x="4998545" y="3673720"/>
                </a:cubicBezTo>
                <a:lnTo>
                  <a:pt x="4964657" y="3895765"/>
                </a:lnTo>
                <a:lnTo>
                  <a:pt x="3247231" y="3895765"/>
                </a:lnTo>
                <a:cubicBezTo>
                  <a:pt x="3247231" y="4148270"/>
                  <a:pt x="3042536" y="4352965"/>
                  <a:pt x="2790031" y="4352965"/>
                </a:cubicBezTo>
                <a:cubicBezTo>
                  <a:pt x="2537526" y="4352965"/>
                  <a:pt x="2332831" y="4148270"/>
                  <a:pt x="2332831" y="3895765"/>
                </a:cubicBezTo>
                <a:lnTo>
                  <a:pt x="46825" y="3895765"/>
                </a:lnTo>
                <a:lnTo>
                  <a:pt x="12937" y="3673720"/>
                </a:lnTo>
                <a:cubicBezTo>
                  <a:pt x="4383" y="3589484"/>
                  <a:pt x="0" y="3504015"/>
                  <a:pt x="0" y="3417522"/>
                </a:cubicBezTo>
                <a:cubicBezTo>
                  <a:pt x="0" y="2033639"/>
                  <a:pt x="1121859" y="911780"/>
                  <a:pt x="2505741" y="911780"/>
                </a:cubicBezTo>
                <a:lnTo>
                  <a:pt x="2725826" y="922894"/>
                </a:lnTo>
                <a:lnTo>
                  <a:pt x="2732297" y="905212"/>
                </a:lnTo>
                <a:cubicBezTo>
                  <a:pt x="2957296" y="373257"/>
                  <a:pt x="3484031" y="0"/>
                  <a:pt x="4097945" y="0"/>
                </a:cubicBezTo>
                <a:close/>
              </a:path>
            </a:pathLst>
          </a:custGeom>
          <a:ln>
            <a:noFill/>
          </a:ln>
        </p:spPr>
        <p:txBody>
          <a:bodyPr wrap="square">
            <a:noAutofit/>
          </a:bodyPr>
          <a:lstStyle>
            <a:lvl1pPr>
              <a:defRPr sz="100">
                <a:solidFill>
                  <a:schemeClr val="tx2">
                    <a:alpha val="0"/>
                  </a:schemeClr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6" name="achtergrond blauw">
            <a:extLst>
              <a:ext uri="{FF2B5EF4-FFF2-40B4-BE49-F238E27FC236}">
                <a16:creationId xmlns:a16="http://schemas.microsoft.com/office/drawing/2014/main" id="{E91FED6E-34AE-450E-9ECD-2CD72183F711}"/>
              </a:ext>
            </a:extLst>
          </p:cNvPr>
          <p:cNvSpPr>
            <a:spLocks noGrp="1" noChangeAspect="1"/>
          </p:cNvSpPr>
          <p:nvPr>
            <p:ph type="body" sz="quarter" idx="13" hasCustomPrompt="1"/>
          </p:nvPr>
        </p:nvSpPr>
        <p:spPr>
          <a:xfrm>
            <a:off x="-16000" y="-18000"/>
            <a:ext cx="12224000" cy="6876000"/>
          </a:xfrm>
          <a:blipFill>
            <a:blip r:embed="rId2"/>
            <a:stretch>
              <a:fillRect/>
            </a:stretch>
          </a:blip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tx2">
                    <a:alpha val="0"/>
                  </a:schemeClr>
                </a:solidFill>
              </a:defRPr>
            </a:lvl1pPr>
          </a:lstStyle>
          <a:p>
            <a:pPr lvl="0"/>
            <a:r>
              <a:rPr lang="nl-NL"/>
              <a:t>1</a:t>
            </a: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DC8AFB7E-7CBB-4B35-8C0E-6D9301F40E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4872" y="1214727"/>
            <a:ext cx="6135255" cy="1655762"/>
          </a:xfrm>
        </p:spPr>
        <p:txBody>
          <a:bodyPr anchor="b">
            <a:normAutofit/>
          </a:bodyPr>
          <a:lstStyle>
            <a:lvl1pPr algn="l">
              <a:defRPr sz="3400" baseline="0">
                <a:solidFill>
                  <a:schemeClr val="bg2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4" name="Ondertitel 2">
            <a:extLst>
              <a:ext uri="{FF2B5EF4-FFF2-40B4-BE49-F238E27FC236}">
                <a16:creationId xmlns:a16="http://schemas.microsoft.com/office/drawing/2014/main" id="{DC16A4B2-2F6E-4315-9A04-8BA3A60D75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4872" y="3178825"/>
            <a:ext cx="4558146" cy="1655762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16" name="Tijdelijke aanduiding voor tekst 2">
            <a:extLst>
              <a:ext uri="{FF2B5EF4-FFF2-40B4-BE49-F238E27FC236}">
                <a16:creationId xmlns:a16="http://schemas.microsoft.com/office/drawing/2014/main" id="{DA793485-01B3-4F80-946C-1760743EAC2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67163" y="1523063"/>
            <a:ext cx="494145" cy="50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2">
                    <a:alpha val="0"/>
                  </a:schemeClr>
                </a:solidFill>
              </a:defRPr>
            </a:lvl1pPr>
          </a:lstStyle>
          <a:p>
            <a:pPr lvl="0"/>
            <a:r>
              <a:rPr lang="nl-NL"/>
              <a:t>1</a:t>
            </a:r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3B35011D-3AC9-4CB9-B4F7-397F31BFBB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76641" y="2742776"/>
            <a:ext cx="371897" cy="406009"/>
          </a:xfrm>
        </p:spPr>
        <p:txBody>
          <a:bodyPr wrap="none">
            <a:noAutofit/>
          </a:bodyPr>
          <a:lstStyle>
            <a:lvl1pPr algn="ctr">
              <a:defRPr lang="nl-NL" sz="26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>
              <a:defRPr lang="nl-NL" sz="26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>
              <a:defRPr lang="nl-NL" sz="26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</a:lstStyle>
          <a:p>
            <a:pPr lvl="0"/>
            <a:r>
              <a:rPr lang="nl-NL"/>
              <a:t>00</a:t>
            </a:r>
          </a:p>
        </p:txBody>
      </p:sp>
      <p:sp>
        <p:nvSpPr>
          <p:cNvPr id="19" name="Tijdelijke aanduiding voor tekst 16">
            <a:extLst>
              <a:ext uri="{FF2B5EF4-FFF2-40B4-BE49-F238E27FC236}">
                <a16:creationId xmlns:a16="http://schemas.microsoft.com/office/drawing/2014/main" id="{F1BCBCF5-0F06-4D64-90D6-C4290F86DB4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26334" y="3117943"/>
            <a:ext cx="272510" cy="187424"/>
          </a:xfrm>
        </p:spPr>
        <p:txBody>
          <a:bodyPr wrap="none">
            <a:noAutofit/>
          </a:bodyPr>
          <a:lstStyle>
            <a:lvl1pPr algn="ctr">
              <a:defRPr lang="nl-NL" sz="12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nl-NL" sz="26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>
              <a:defRPr lang="nl-NL" sz="26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</a:lstStyle>
          <a:p>
            <a:pPr lvl="0"/>
            <a:r>
              <a:rPr lang="nl-NL"/>
              <a:t>jaar</a:t>
            </a:r>
          </a:p>
        </p:txBody>
      </p:sp>
    </p:spTree>
    <p:extLst>
      <p:ext uri="{BB962C8B-B14F-4D97-AF65-F5344CB8AC3E}">
        <p14:creationId xmlns:p14="http://schemas.microsoft.com/office/powerpoint/2010/main" val="350660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25">
          <p15:clr>
            <a:srgbClr val="FBAE40"/>
          </p15:clr>
        </p15:guide>
        <p15:guide id="2" pos="7355">
          <p15:clr>
            <a:srgbClr val="FBAE40"/>
          </p15:clr>
        </p15:guide>
        <p15:guide id="3" pos="526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D40BE93-317F-4926-BE22-2A62AA251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192FE4F-6790-42C2-8943-620AE17D3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AB81-4CBC-4DF1-AD7C-51E4341AF422}" type="datetime4">
              <a:rPr lang="nl-NL" smtClean="0"/>
              <a:t>1 juni 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05ADDCD-A7D1-4279-B26B-874913AA4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16349-8D24-42C6-8CCC-31F8B8D58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4512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D40BE93-317F-4926-BE22-2A62AA251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9" y="1203638"/>
            <a:ext cx="5508624" cy="5141600"/>
          </a:xfrm>
        </p:spPr>
        <p:txBody>
          <a:bodyPr/>
          <a:lstStyle>
            <a:lvl2pPr marL="355600" indent="-177800">
              <a:buSzPct val="80000"/>
              <a:defRPr/>
            </a:lvl2pPr>
            <a:lvl3pPr>
              <a:buSzPct val="80000"/>
              <a:defRPr/>
            </a:lvl3pPr>
            <a:lvl4pPr>
              <a:buSzPct val="80000"/>
              <a:defRPr/>
            </a:lvl4pPr>
            <a:lvl5pPr>
              <a:buSzPct val="80000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93BF291E-6172-4B8B-BB62-2C897C8BDCA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67439" y="1203638"/>
            <a:ext cx="5508624" cy="5141600"/>
          </a:xfrm>
        </p:spPr>
        <p:txBody>
          <a:bodyPr/>
          <a:lstStyle>
            <a:lvl2pPr>
              <a:buSzPct val="80000"/>
              <a:defRPr/>
            </a:lvl2pPr>
            <a:lvl3pPr>
              <a:buSzPct val="80000"/>
              <a:defRPr/>
            </a:lvl3pPr>
            <a:lvl4pPr>
              <a:buSzPct val="80000"/>
              <a:defRPr/>
            </a:lvl4pPr>
            <a:lvl5pPr>
              <a:buSzPct val="80000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5370270-0BFE-4793-ADC2-7C04DF6FCC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C9AA14C-CCF4-466F-9A58-6D08B9A36673}" type="datetime4">
              <a:rPr lang="nl-NL" smtClean="0"/>
              <a:t>1 juni 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FF7D07A-0E2D-4C69-8819-41FE3A5EF51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817CD36-3C7C-4B63-B0EE-DD87714C862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4098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795" userDrawn="1">
          <p15:clr>
            <a:srgbClr val="FBAE40"/>
          </p15:clr>
        </p15:guide>
        <p15:guide id="2" pos="3885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4B853F06-8D03-4D66-A768-7BF37DE1CC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64538" y="1203325"/>
            <a:ext cx="3827462" cy="5141913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D063FDE8-F522-4D06-9BCF-24B6F7D11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9" y="1203638"/>
            <a:ext cx="7848599" cy="51416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7FE632-6D49-4314-9ECA-5B0474C0668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E127F81-1761-4A40-89CA-1EB36781B954}" type="datetime4">
              <a:rPr lang="nl-NL" smtClean="0"/>
              <a:t>1 juni 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C22553E-C08F-48BB-BA15-982FCA2F6C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4A106F9-05BA-4A0D-84D7-5FE10B94584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7633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4B853F06-8D03-4D66-A768-7BF37DE1CC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203325"/>
            <a:ext cx="6096000" cy="5141913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DBABBDFD-5054-4C6F-A389-3C7EEC87D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9" y="1203638"/>
            <a:ext cx="5580061" cy="51416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908D71-9AA8-418D-A19D-9C8184F482A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5E37814-5DFE-4E53-88CC-C6B16CB667B8}" type="datetime4">
              <a:rPr lang="nl-NL" smtClean="0"/>
              <a:t>1 juni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2D0D5E1F-0E28-4BBD-99DA-3B711A4F04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25D50B94-FB4E-4ADC-9EB6-3774271862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468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(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4B853F06-8D03-4D66-A768-7BF37DE1CC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42739" y="1203325"/>
            <a:ext cx="7849261" cy="5141913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C8A278C1-C0F4-4B16-A342-E7DF100BE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9" y="1203638"/>
            <a:ext cx="3826800" cy="51416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DF4538-1185-4D27-81E4-623336AA5F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A35A813-AE3B-45FA-B76A-E5E22C59D8F3}" type="datetime4">
              <a:rPr lang="nl-NL" smtClean="0"/>
              <a:t>1 juni 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C1FCCEE-7C24-4DB4-B60B-A26FE43B4C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6611BE2-22E8-4BD2-A6CD-B4CDEB8E2A8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579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eeld (X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4B546-5EE3-4F68-BEEE-8ADFAA58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4B853F06-8D03-4D66-A768-7BF37DE1CC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203325"/>
            <a:ext cx="12192000" cy="5141913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7AB9FD4-E84D-4057-8377-151E67B90A7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5A496B3-1E7B-4EA3-9573-B8B167E74419}" type="datetime4">
              <a:rPr lang="nl-NL" smtClean="0"/>
              <a:t>1 juni 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2F43497-3A75-40EC-B7B5-F5A5CEE52C1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B0C17C8-DA46-45C7-A2BC-087DA8CC666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  <p:grpSp>
        <p:nvGrpSpPr>
          <p:cNvPr id="7" name="Graphic 11">
            <a:extLst>
              <a:ext uri="{FF2B5EF4-FFF2-40B4-BE49-F238E27FC236}">
                <a16:creationId xmlns:a16="http://schemas.microsoft.com/office/drawing/2014/main" id="{F2327DF3-37B0-4332-9417-6FC4961BE2C1}"/>
              </a:ext>
            </a:extLst>
          </p:cNvPr>
          <p:cNvGrpSpPr/>
          <p:nvPr userDrawn="1"/>
        </p:nvGrpSpPr>
        <p:grpSpPr>
          <a:xfrm>
            <a:off x="11299029" y="136196"/>
            <a:ext cx="754063" cy="267671"/>
            <a:chOff x="5148262" y="3090862"/>
            <a:chExt cx="1895475" cy="672840"/>
          </a:xfrm>
          <a:solidFill>
            <a:srgbClr val="2C2276"/>
          </a:solidFill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E5796F28-038C-445B-ABDB-CE8CE91B7BB8}"/>
                </a:ext>
              </a:extLst>
            </p:cNvPr>
            <p:cNvSpPr/>
            <p:nvPr/>
          </p:nvSpPr>
          <p:spPr>
            <a:xfrm>
              <a:off x="5148262" y="3090862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solidFill>
              <a:srgbClr val="2C22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" name="Graphic 11">
              <a:extLst>
                <a:ext uri="{FF2B5EF4-FFF2-40B4-BE49-F238E27FC236}">
                  <a16:creationId xmlns:a16="http://schemas.microsoft.com/office/drawing/2014/main" id="{47AFF93A-ADA9-4E37-AE30-6529D766CC6B}"/>
                </a:ext>
              </a:extLst>
            </p:cNvPr>
            <p:cNvGrpSpPr/>
            <p:nvPr/>
          </p:nvGrpSpPr>
          <p:grpSpPr>
            <a:xfrm>
              <a:off x="5148262" y="3090862"/>
              <a:ext cx="1895475" cy="672840"/>
              <a:chOff x="5148262" y="3090862"/>
              <a:chExt cx="1895475" cy="672840"/>
            </a:xfrm>
            <a:solidFill>
              <a:srgbClr val="2C2276"/>
            </a:solidFill>
          </p:grpSpPr>
          <p:sp>
            <p:nvSpPr>
              <p:cNvPr id="11" name="Vrije vorm: vorm 10">
                <a:extLst>
                  <a:ext uri="{FF2B5EF4-FFF2-40B4-BE49-F238E27FC236}">
                    <a16:creationId xmlns:a16="http://schemas.microsoft.com/office/drawing/2014/main" id="{D088E7A2-8351-4D14-B825-1E350981459F}"/>
                  </a:ext>
                </a:extLst>
              </p:cNvPr>
              <p:cNvSpPr/>
              <p:nvPr/>
            </p:nvSpPr>
            <p:spPr>
              <a:xfrm>
                <a:off x="6673595" y="3208781"/>
                <a:ext cx="333089" cy="405669"/>
              </a:xfrm>
              <a:custGeom>
                <a:avLst/>
                <a:gdLst>
                  <a:gd name="connsiteX0" fmla="*/ 0 w 333089"/>
                  <a:gd name="connsiteY0" fmla="*/ 287369 h 405669"/>
                  <a:gd name="connsiteX1" fmla="*/ 121634 w 333089"/>
                  <a:gd name="connsiteY1" fmla="*/ 405670 h 405669"/>
                  <a:gd name="connsiteX2" fmla="*/ 226981 w 333089"/>
                  <a:gd name="connsiteY2" fmla="*/ 359569 h 405669"/>
                  <a:gd name="connsiteX3" fmla="*/ 250508 w 333089"/>
                  <a:gd name="connsiteY3" fmla="*/ 405670 h 405669"/>
                  <a:gd name="connsiteX4" fmla="*/ 333089 w 333089"/>
                  <a:gd name="connsiteY4" fmla="*/ 373666 h 405669"/>
                  <a:gd name="connsiteX5" fmla="*/ 308800 w 333089"/>
                  <a:gd name="connsiteY5" fmla="*/ 271939 h 405669"/>
                  <a:gd name="connsiteX6" fmla="*/ 308800 w 333089"/>
                  <a:gd name="connsiteY6" fmla="*/ 123730 h 405669"/>
                  <a:gd name="connsiteX7" fmla="*/ 169450 w 333089"/>
                  <a:gd name="connsiteY7" fmla="*/ 0 h 405669"/>
                  <a:gd name="connsiteX8" fmla="*/ 24479 w 333089"/>
                  <a:gd name="connsiteY8" fmla="*/ 31433 h 405669"/>
                  <a:gd name="connsiteX9" fmla="*/ 49625 w 333089"/>
                  <a:gd name="connsiteY9" fmla="*/ 102680 h 405669"/>
                  <a:gd name="connsiteX10" fmla="*/ 154019 w 333089"/>
                  <a:gd name="connsiteY10" fmla="*/ 76867 h 405669"/>
                  <a:gd name="connsiteX11" fmla="*/ 211646 w 333089"/>
                  <a:gd name="connsiteY11" fmla="*/ 133731 h 405669"/>
                  <a:gd name="connsiteX12" fmla="*/ 211646 w 333089"/>
                  <a:gd name="connsiteY12" fmla="*/ 157544 h 405669"/>
                  <a:gd name="connsiteX13" fmla="*/ 0 w 333089"/>
                  <a:gd name="connsiteY13" fmla="*/ 287369 h 405669"/>
                  <a:gd name="connsiteX14" fmla="*/ 211550 w 333089"/>
                  <a:gd name="connsiteY14" fmla="*/ 305086 h 405669"/>
                  <a:gd name="connsiteX15" fmla="*/ 150781 w 333089"/>
                  <a:gd name="connsiteY15" fmla="*/ 334232 h 405669"/>
                  <a:gd name="connsiteX16" fmla="*/ 97250 w 333089"/>
                  <a:gd name="connsiteY16" fmla="*/ 282035 h 405669"/>
                  <a:gd name="connsiteX17" fmla="*/ 211550 w 333089"/>
                  <a:gd name="connsiteY17" fmla="*/ 220599 h 405669"/>
                  <a:gd name="connsiteX18" fmla="*/ 211550 w 333089"/>
                  <a:gd name="connsiteY18" fmla="*/ 305086 h 40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089" h="405669">
                    <a:moveTo>
                      <a:pt x="0" y="287369"/>
                    </a:moveTo>
                    <a:cubicBezTo>
                      <a:pt x="0" y="359569"/>
                      <a:pt x="46958" y="405670"/>
                      <a:pt x="121634" y="405670"/>
                    </a:cubicBezTo>
                    <a:cubicBezTo>
                      <a:pt x="182404" y="405670"/>
                      <a:pt x="210788" y="374999"/>
                      <a:pt x="226981" y="359569"/>
                    </a:cubicBezTo>
                    <a:cubicBezTo>
                      <a:pt x="231076" y="378809"/>
                      <a:pt x="234315" y="387001"/>
                      <a:pt x="250508" y="405670"/>
                    </a:cubicBezTo>
                    <a:lnTo>
                      <a:pt x="333089" y="373666"/>
                    </a:lnTo>
                    <a:cubicBezTo>
                      <a:pt x="315659" y="335947"/>
                      <a:pt x="308800" y="321278"/>
                      <a:pt x="308800" y="271939"/>
                    </a:cubicBezTo>
                    <a:lnTo>
                      <a:pt x="308800" y="123730"/>
                    </a:lnTo>
                    <a:cubicBezTo>
                      <a:pt x="308800" y="43720"/>
                      <a:pt x="270796" y="0"/>
                      <a:pt x="169450" y="0"/>
                    </a:cubicBezTo>
                    <a:cubicBezTo>
                      <a:pt x="122587" y="0"/>
                      <a:pt x="54102" y="11240"/>
                      <a:pt x="24479" y="31433"/>
                    </a:cubicBezTo>
                    <a:lnTo>
                      <a:pt x="49625" y="102680"/>
                    </a:lnTo>
                    <a:cubicBezTo>
                      <a:pt x="70961" y="94964"/>
                      <a:pt x="120587" y="76867"/>
                      <a:pt x="154019" y="76867"/>
                    </a:cubicBezTo>
                    <a:cubicBezTo>
                      <a:pt x="205073" y="76867"/>
                      <a:pt x="211646" y="99155"/>
                      <a:pt x="211646" y="133731"/>
                    </a:cubicBezTo>
                    <a:lnTo>
                      <a:pt x="211646" y="157544"/>
                    </a:lnTo>
                    <a:cubicBezTo>
                      <a:pt x="147542" y="157448"/>
                      <a:pt x="0" y="157448"/>
                      <a:pt x="0" y="287369"/>
                    </a:cubicBezTo>
                    <a:close/>
                    <a:moveTo>
                      <a:pt x="211550" y="305086"/>
                    </a:moveTo>
                    <a:cubicBezTo>
                      <a:pt x="201835" y="314325"/>
                      <a:pt x="180689" y="334232"/>
                      <a:pt x="150781" y="334232"/>
                    </a:cubicBezTo>
                    <a:cubicBezTo>
                      <a:pt x="119920" y="334232"/>
                      <a:pt x="97250" y="311944"/>
                      <a:pt x="97250" y="282035"/>
                    </a:cubicBezTo>
                    <a:cubicBezTo>
                      <a:pt x="97250" y="214408"/>
                      <a:pt x="191357" y="220599"/>
                      <a:pt x="211550" y="220599"/>
                    </a:cubicBezTo>
                    <a:lnTo>
                      <a:pt x="211550" y="305086"/>
                    </a:ln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" name="Vrije vorm: vorm 11">
                <a:extLst>
                  <a:ext uri="{FF2B5EF4-FFF2-40B4-BE49-F238E27FC236}">
                    <a16:creationId xmlns:a16="http://schemas.microsoft.com/office/drawing/2014/main" id="{C6A2CA74-A7E5-4BF0-B9F7-DF029D52E321}"/>
                  </a:ext>
                </a:extLst>
              </p:cNvPr>
              <p:cNvSpPr/>
              <p:nvPr/>
            </p:nvSpPr>
            <p:spPr>
              <a:xfrm>
                <a:off x="6143719" y="3214020"/>
                <a:ext cx="529685" cy="393191"/>
              </a:xfrm>
              <a:custGeom>
                <a:avLst/>
                <a:gdLst>
                  <a:gd name="connsiteX0" fmla="*/ 195739 w 529685"/>
                  <a:gd name="connsiteY0" fmla="*/ 393192 h 393191"/>
                  <a:gd name="connsiteX1" fmla="*/ 262509 w 529685"/>
                  <a:gd name="connsiteY1" fmla="*/ 128492 h 393191"/>
                  <a:gd name="connsiteX2" fmla="*/ 319278 w 529685"/>
                  <a:gd name="connsiteY2" fmla="*/ 393192 h 393191"/>
                  <a:gd name="connsiteX3" fmla="*/ 419672 w 529685"/>
                  <a:gd name="connsiteY3" fmla="*/ 393192 h 393191"/>
                  <a:gd name="connsiteX4" fmla="*/ 529685 w 529685"/>
                  <a:gd name="connsiteY4" fmla="*/ 0 h 393191"/>
                  <a:gd name="connsiteX5" fmla="*/ 430530 w 529685"/>
                  <a:gd name="connsiteY5" fmla="*/ 0 h 393191"/>
                  <a:gd name="connsiteX6" fmla="*/ 368808 w 529685"/>
                  <a:gd name="connsiteY6" fmla="*/ 265271 h 393191"/>
                  <a:gd name="connsiteX7" fmla="*/ 312991 w 529685"/>
                  <a:gd name="connsiteY7" fmla="*/ 190 h 393191"/>
                  <a:gd name="connsiteX8" fmla="*/ 218599 w 529685"/>
                  <a:gd name="connsiteY8" fmla="*/ 190 h 393191"/>
                  <a:gd name="connsiteX9" fmla="*/ 160877 w 529685"/>
                  <a:gd name="connsiteY9" fmla="*/ 268605 h 393191"/>
                  <a:gd name="connsiteX10" fmla="*/ 104203 w 529685"/>
                  <a:gd name="connsiteY10" fmla="*/ 0 h 393191"/>
                  <a:gd name="connsiteX11" fmla="*/ 0 w 529685"/>
                  <a:gd name="connsiteY11" fmla="*/ 0 h 393191"/>
                  <a:gd name="connsiteX12" fmla="*/ 95440 w 529685"/>
                  <a:gd name="connsiteY12" fmla="*/ 393192 h 393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29685" h="393191">
                    <a:moveTo>
                      <a:pt x="195739" y="393192"/>
                    </a:moveTo>
                    <a:lnTo>
                      <a:pt x="262509" y="128492"/>
                    </a:lnTo>
                    <a:lnTo>
                      <a:pt x="319278" y="393192"/>
                    </a:lnTo>
                    <a:lnTo>
                      <a:pt x="419672" y="393192"/>
                    </a:lnTo>
                    <a:lnTo>
                      <a:pt x="529685" y="0"/>
                    </a:lnTo>
                    <a:lnTo>
                      <a:pt x="430530" y="0"/>
                    </a:lnTo>
                    <a:lnTo>
                      <a:pt x="368808" y="265271"/>
                    </a:lnTo>
                    <a:lnTo>
                      <a:pt x="312991" y="190"/>
                    </a:lnTo>
                    <a:lnTo>
                      <a:pt x="218599" y="190"/>
                    </a:lnTo>
                    <a:lnTo>
                      <a:pt x="160877" y="268605"/>
                    </a:lnTo>
                    <a:lnTo>
                      <a:pt x="104203" y="0"/>
                    </a:lnTo>
                    <a:lnTo>
                      <a:pt x="0" y="0"/>
                    </a:lnTo>
                    <a:lnTo>
                      <a:pt x="95440" y="393192"/>
                    </a:ln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" name="Vrije vorm: vorm 12">
                <a:extLst>
                  <a:ext uri="{FF2B5EF4-FFF2-40B4-BE49-F238E27FC236}">
                    <a16:creationId xmlns:a16="http://schemas.microsoft.com/office/drawing/2014/main" id="{4FA2AB0D-4C78-4F9B-B944-B926C74B22D3}"/>
                  </a:ext>
                </a:extLst>
              </p:cNvPr>
              <p:cNvSpPr/>
              <p:nvPr/>
            </p:nvSpPr>
            <p:spPr>
              <a:xfrm>
                <a:off x="5148262" y="3090862"/>
                <a:ext cx="1895475" cy="672840"/>
              </a:xfrm>
              <a:custGeom>
                <a:avLst/>
                <a:gdLst>
                  <a:gd name="connsiteX0" fmla="*/ 1875949 w 1895475"/>
                  <a:gd name="connsiteY0" fmla="*/ 530352 h 672840"/>
                  <a:gd name="connsiteX1" fmla="*/ 1321213 w 1895475"/>
                  <a:gd name="connsiteY1" fmla="*/ 589026 h 672840"/>
                  <a:gd name="connsiteX2" fmla="*/ 958691 w 1895475"/>
                  <a:gd name="connsiteY2" fmla="*/ 530543 h 672840"/>
                  <a:gd name="connsiteX3" fmla="*/ 861251 w 1895475"/>
                  <a:gd name="connsiteY3" fmla="*/ 508254 h 672840"/>
                  <a:gd name="connsiteX4" fmla="*/ 982885 w 1895475"/>
                  <a:gd name="connsiteY4" fmla="*/ 312801 h 672840"/>
                  <a:gd name="connsiteX5" fmla="*/ 806958 w 1895475"/>
                  <a:gd name="connsiteY5" fmla="*/ 110014 h 672840"/>
                  <a:gd name="connsiteX6" fmla="*/ 631031 w 1895475"/>
                  <a:gd name="connsiteY6" fmla="*/ 312801 h 672840"/>
                  <a:gd name="connsiteX7" fmla="*/ 698183 w 1895475"/>
                  <a:gd name="connsiteY7" fmla="*/ 479965 h 672840"/>
                  <a:gd name="connsiteX8" fmla="*/ 617220 w 1895475"/>
                  <a:gd name="connsiteY8" fmla="*/ 472154 h 672840"/>
                  <a:gd name="connsiteX9" fmla="*/ 601599 w 1895475"/>
                  <a:gd name="connsiteY9" fmla="*/ 409956 h 672840"/>
                  <a:gd name="connsiteX10" fmla="*/ 519494 w 1895475"/>
                  <a:gd name="connsiteY10" fmla="*/ 425291 h 672840"/>
                  <a:gd name="connsiteX11" fmla="*/ 504063 w 1895475"/>
                  <a:gd name="connsiteY11" fmla="*/ 392906 h 672840"/>
                  <a:gd name="connsiteX12" fmla="*/ 504063 w 1895475"/>
                  <a:gd name="connsiteY12" fmla="*/ 194596 h 672840"/>
                  <a:gd name="connsiteX13" fmla="*/ 596741 w 1895475"/>
                  <a:gd name="connsiteY13" fmla="*/ 194596 h 672840"/>
                  <a:gd name="connsiteX14" fmla="*/ 613029 w 1895475"/>
                  <a:gd name="connsiteY14" fmla="*/ 123158 h 672840"/>
                  <a:gd name="connsiteX15" fmla="*/ 503968 w 1895475"/>
                  <a:gd name="connsiteY15" fmla="*/ 123158 h 672840"/>
                  <a:gd name="connsiteX16" fmla="*/ 503968 w 1895475"/>
                  <a:gd name="connsiteY16" fmla="*/ 0 h 672840"/>
                  <a:gd name="connsiteX17" fmla="*/ 401098 w 1895475"/>
                  <a:gd name="connsiteY17" fmla="*/ 15526 h 672840"/>
                  <a:gd name="connsiteX18" fmla="*/ 401098 w 1895475"/>
                  <a:gd name="connsiteY18" fmla="*/ 123063 h 672840"/>
                  <a:gd name="connsiteX19" fmla="*/ 331470 w 1895475"/>
                  <a:gd name="connsiteY19" fmla="*/ 123063 h 672840"/>
                  <a:gd name="connsiteX20" fmla="*/ 331470 w 1895475"/>
                  <a:gd name="connsiteY20" fmla="*/ 194691 h 672840"/>
                  <a:gd name="connsiteX21" fmla="*/ 401098 w 1895475"/>
                  <a:gd name="connsiteY21" fmla="*/ 194691 h 672840"/>
                  <a:gd name="connsiteX22" fmla="*/ 401098 w 1895475"/>
                  <a:gd name="connsiteY22" fmla="*/ 389192 h 672840"/>
                  <a:gd name="connsiteX23" fmla="*/ 416147 w 1895475"/>
                  <a:gd name="connsiteY23" fmla="*/ 471488 h 672840"/>
                  <a:gd name="connsiteX24" fmla="*/ 249174 w 1895475"/>
                  <a:gd name="connsiteY24" fmla="*/ 487775 h 672840"/>
                  <a:gd name="connsiteX25" fmla="*/ 294513 w 1895475"/>
                  <a:gd name="connsiteY25" fmla="*/ 392525 h 672840"/>
                  <a:gd name="connsiteX26" fmla="*/ 240221 w 1895475"/>
                  <a:gd name="connsiteY26" fmla="*/ 298799 h 672840"/>
                  <a:gd name="connsiteX27" fmla="*/ 109728 w 1895475"/>
                  <a:gd name="connsiteY27" fmla="*/ 224219 h 672840"/>
                  <a:gd name="connsiteX28" fmla="*/ 163259 w 1895475"/>
                  <a:gd name="connsiteY28" fmla="*/ 187357 h 672840"/>
                  <a:gd name="connsiteX29" fmla="*/ 260794 w 1895475"/>
                  <a:gd name="connsiteY29" fmla="*/ 208502 h 672840"/>
                  <a:gd name="connsiteX30" fmla="*/ 291656 w 1895475"/>
                  <a:gd name="connsiteY30" fmla="*/ 140303 h 672840"/>
                  <a:gd name="connsiteX31" fmla="*/ 159925 w 1895475"/>
                  <a:gd name="connsiteY31" fmla="*/ 110490 h 672840"/>
                  <a:gd name="connsiteX32" fmla="*/ 16478 w 1895475"/>
                  <a:gd name="connsiteY32" fmla="*/ 235744 h 672840"/>
                  <a:gd name="connsiteX33" fmla="*/ 64294 w 1895475"/>
                  <a:gd name="connsiteY33" fmla="*/ 322517 h 672840"/>
                  <a:gd name="connsiteX34" fmla="*/ 197168 w 1895475"/>
                  <a:gd name="connsiteY34" fmla="*/ 401003 h 672840"/>
                  <a:gd name="connsiteX35" fmla="*/ 147638 w 1895475"/>
                  <a:gd name="connsiteY35" fmla="*/ 439388 h 672840"/>
                  <a:gd name="connsiteX36" fmla="*/ 28099 w 1895475"/>
                  <a:gd name="connsiteY36" fmla="*/ 403955 h 672840"/>
                  <a:gd name="connsiteX37" fmla="*/ 857 w 1895475"/>
                  <a:gd name="connsiteY37" fmla="*/ 472345 h 672840"/>
                  <a:gd name="connsiteX38" fmla="*/ 107156 w 1895475"/>
                  <a:gd name="connsiteY38" fmla="*/ 511016 h 672840"/>
                  <a:gd name="connsiteX39" fmla="*/ 0 w 1895475"/>
                  <a:gd name="connsiteY39" fmla="*/ 533305 h 672840"/>
                  <a:gd name="connsiteX40" fmla="*/ 20003 w 1895475"/>
                  <a:gd name="connsiteY40" fmla="*/ 613410 h 672840"/>
                  <a:gd name="connsiteX41" fmla="*/ 575024 w 1895475"/>
                  <a:gd name="connsiteY41" fmla="*/ 552355 h 672840"/>
                  <a:gd name="connsiteX42" fmla="*/ 937927 w 1895475"/>
                  <a:gd name="connsiteY42" fmla="*/ 610553 h 672840"/>
                  <a:gd name="connsiteX43" fmla="*/ 1895475 w 1895475"/>
                  <a:gd name="connsiteY43" fmla="*/ 610553 h 672840"/>
                  <a:gd name="connsiteX44" fmla="*/ 1875949 w 1895475"/>
                  <a:gd name="connsiteY44" fmla="*/ 530352 h 672840"/>
                  <a:gd name="connsiteX45" fmla="*/ 806958 w 1895475"/>
                  <a:gd name="connsiteY45" fmla="*/ 186881 h 672840"/>
                  <a:gd name="connsiteX46" fmla="*/ 873443 w 1895475"/>
                  <a:gd name="connsiteY46" fmla="*/ 312896 h 672840"/>
                  <a:gd name="connsiteX47" fmla="*/ 806958 w 1895475"/>
                  <a:gd name="connsiteY47" fmla="*/ 438912 h 672840"/>
                  <a:gd name="connsiteX48" fmla="*/ 740474 w 1895475"/>
                  <a:gd name="connsiteY48" fmla="*/ 312896 h 672840"/>
                  <a:gd name="connsiteX49" fmla="*/ 806958 w 1895475"/>
                  <a:gd name="connsiteY49" fmla="*/ 186881 h 672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1895475" h="672840">
                    <a:moveTo>
                      <a:pt x="1875949" y="530352"/>
                    </a:moveTo>
                    <a:cubicBezTo>
                      <a:pt x="1661827" y="577025"/>
                      <a:pt x="1480471" y="596265"/>
                      <a:pt x="1321213" y="589026"/>
                    </a:cubicBezTo>
                    <a:cubicBezTo>
                      <a:pt x="1180052" y="582549"/>
                      <a:pt x="1072515" y="557308"/>
                      <a:pt x="958691" y="530543"/>
                    </a:cubicBezTo>
                    <a:cubicBezTo>
                      <a:pt x="926687" y="522923"/>
                      <a:pt x="894398" y="515398"/>
                      <a:pt x="861251" y="508254"/>
                    </a:cubicBezTo>
                    <a:cubicBezTo>
                      <a:pt x="937927" y="485870"/>
                      <a:pt x="982885" y="414528"/>
                      <a:pt x="982885" y="312801"/>
                    </a:cubicBezTo>
                    <a:cubicBezTo>
                      <a:pt x="982885" y="189071"/>
                      <a:pt x="915543" y="110014"/>
                      <a:pt x="806958" y="110014"/>
                    </a:cubicBezTo>
                    <a:cubicBezTo>
                      <a:pt x="697516" y="110014"/>
                      <a:pt x="631031" y="189071"/>
                      <a:pt x="631031" y="312801"/>
                    </a:cubicBezTo>
                    <a:cubicBezTo>
                      <a:pt x="631031" y="387191"/>
                      <a:pt x="655225" y="445294"/>
                      <a:pt x="698183" y="479965"/>
                    </a:cubicBezTo>
                    <a:cubicBezTo>
                      <a:pt x="672179" y="476726"/>
                      <a:pt x="645224" y="474059"/>
                      <a:pt x="617220" y="472154"/>
                    </a:cubicBezTo>
                    <a:lnTo>
                      <a:pt x="601599" y="409956"/>
                    </a:lnTo>
                    <a:cubicBezTo>
                      <a:pt x="601599" y="409956"/>
                      <a:pt x="542354" y="433769"/>
                      <a:pt x="519494" y="425291"/>
                    </a:cubicBezTo>
                    <a:cubicBezTo>
                      <a:pt x="502539" y="419005"/>
                      <a:pt x="504063" y="392906"/>
                      <a:pt x="504063" y="392906"/>
                    </a:cubicBezTo>
                    <a:lnTo>
                      <a:pt x="504063" y="194596"/>
                    </a:lnTo>
                    <a:lnTo>
                      <a:pt x="596741" y="194596"/>
                    </a:lnTo>
                    <a:lnTo>
                      <a:pt x="613029" y="123158"/>
                    </a:lnTo>
                    <a:lnTo>
                      <a:pt x="503968" y="123158"/>
                    </a:lnTo>
                    <a:lnTo>
                      <a:pt x="503968" y="0"/>
                    </a:lnTo>
                    <a:lnTo>
                      <a:pt x="401098" y="15526"/>
                    </a:lnTo>
                    <a:lnTo>
                      <a:pt x="401098" y="123063"/>
                    </a:lnTo>
                    <a:lnTo>
                      <a:pt x="331470" y="123063"/>
                    </a:lnTo>
                    <a:lnTo>
                      <a:pt x="331470" y="194691"/>
                    </a:lnTo>
                    <a:lnTo>
                      <a:pt x="401098" y="194691"/>
                    </a:lnTo>
                    <a:lnTo>
                      <a:pt x="401098" y="389192"/>
                    </a:lnTo>
                    <a:cubicBezTo>
                      <a:pt x="402050" y="408337"/>
                      <a:pt x="401479" y="443294"/>
                      <a:pt x="416147" y="471488"/>
                    </a:cubicBezTo>
                    <a:cubicBezTo>
                      <a:pt x="364617" y="474345"/>
                      <a:pt x="309277" y="479679"/>
                      <a:pt x="249174" y="487775"/>
                    </a:cubicBezTo>
                    <a:cubicBezTo>
                      <a:pt x="278321" y="465487"/>
                      <a:pt x="294513" y="431768"/>
                      <a:pt x="294513" y="392525"/>
                    </a:cubicBezTo>
                    <a:cubicBezTo>
                      <a:pt x="294513" y="347948"/>
                      <a:pt x="271844" y="318802"/>
                      <a:pt x="240221" y="298799"/>
                    </a:cubicBezTo>
                    <a:cubicBezTo>
                      <a:pt x="182690" y="262700"/>
                      <a:pt x="109728" y="265652"/>
                      <a:pt x="109728" y="224219"/>
                    </a:cubicBezTo>
                    <a:cubicBezTo>
                      <a:pt x="109728" y="198120"/>
                      <a:pt x="132398" y="187357"/>
                      <a:pt x="163259" y="187357"/>
                    </a:cubicBezTo>
                    <a:cubicBezTo>
                      <a:pt x="207931" y="187357"/>
                      <a:pt x="250222" y="204406"/>
                      <a:pt x="260794" y="208502"/>
                    </a:cubicBezTo>
                    <a:lnTo>
                      <a:pt x="291656" y="140303"/>
                    </a:lnTo>
                    <a:cubicBezTo>
                      <a:pt x="268605" y="126778"/>
                      <a:pt x="197930" y="110490"/>
                      <a:pt x="159925" y="110490"/>
                    </a:cubicBezTo>
                    <a:cubicBezTo>
                      <a:pt x="72485" y="110490"/>
                      <a:pt x="16478" y="165735"/>
                      <a:pt x="16478" y="235744"/>
                    </a:cubicBezTo>
                    <a:cubicBezTo>
                      <a:pt x="16478" y="280321"/>
                      <a:pt x="40005" y="307181"/>
                      <a:pt x="64294" y="322517"/>
                    </a:cubicBezTo>
                    <a:cubicBezTo>
                      <a:pt x="117729" y="356425"/>
                      <a:pt x="197168" y="356425"/>
                      <a:pt x="197168" y="401003"/>
                    </a:cubicBezTo>
                    <a:cubicBezTo>
                      <a:pt x="197168" y="428625"/>
                      <a:pt x="174498" y="439388"/>
                      <a:pt x="147638" y="439388"/>
                    </a:cubicBezTo>
                    <a:cubicBezTo>
                      <a:pt x="103442" y="439388"/>
                      <a:pt x="42386" y="410147"/>
                      <a:pt x="28099" y="403955"/>
                    </a:cubicBezTo>
                    <a:cubicBezTo>
                      <a:pt x="28099" y="403955"/>
                      <a:pt x="5715" y="459010"/>
                      <a:pt x="857" y="472345"/>
                    </a:cubicBezTo>
                    <a:cubicBezTo>
                      <a:pt x="18574" y="485870"/>
                      <a:pt x="63341" y="502730"/>
                      <a:pt x="107156" y="511016"/>
                    </a:cubicBezTo>
                    <a:cubicBezTo>
                      <a:pt x="72866" y="517684"/>
                      <a:pt x="37243" y="524923"/>
                      <a:pt x="0" y="533305"/>
                    </a:cubicBezTo>
                    <a:lnTo>
                      <a:pt x="20003" y="613410"/>
                    </a:lnTo>
                    <a:cubicBezTo>
                      <a:pt x="234506" y="565404"/>
                      <a:pt x="416052" y="545402"/>
                      <a:pt x="575024" y="552355"/>
                    </a:cubicBezTo>
                    <a:cubicBezTo>
                      <a:pt x="716185" y="558451"/>
                      <a:pt x="823913" y="583692"/>
                      <a:pt x="937927" y="610553"/>
                    </a:cubicBezTo>
                    <a:cubicBezTo>
                      <a:pt x="1164717" y="663797"/>
                      <a:pt x="1399223" y="718947"/>
                      <a:pt x="1895475" y="610553"/>
                    </a:cubicBezTo>
                    <a:lnTo>
                      <a:pt x="1875949" y="530352"/>
                    </a:lnTo>
                    <a:close/>
                    <a:moveTo>
                      <a:pt x="806958" y="186881"/>
                    </a:moveTo>
                    <a:cubicBezTo>
                      <a:pt x="862870" y="186881"/>
                      <a:pt x="873443" y="241459"/>
                      <a:pt x="873443" y="312896"/>
                    </a:cubicBezTo>
                    <a:cubicBezTo>
                      <a:pt x="873443" y="385191"/>
                      <a:pt x="863632" y="438912"/>
                      <a:pt x="806958" y="438912"/>
                    </a:cubicBezTo>
                    <a:cubicBezTo>
                      <a:pt x="750189" y="438912"/>
                      <a:pt x="740474" y="384334"/>
                      <a:pt x="740474" y="312896"/>
                    </a:cubicBezTo>
                    <a:cubicBezTo>
                      <a:pt x="740474" y="241459"/>
                      <a:pt x="751046" y="186881"/>
                      <a:pt x="806958" y="186881"/>
                    </a:cubicBez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7482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eeld (XX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4B853F06-8D03-4D66-A768-7BF37DE1CC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345238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9E54FB9-4F52-4B59-9D11-B9046D34C5F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D429B5C-4D57-4CD7-8187-6BFE730F433A}" type="datetime4">
              <a:rPr lang="nl-NL" smtClean="0"/>
              <a:t>1 juni 2023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CFE879C-5AFD-49F2-A46B-70882A01BD6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nl-NL"/>
              <a:t>Voettekst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25AC92D-71B2-4A9E-8B1C-279D9DB9C87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4897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371D9475-3761-4E23-8841-43533A499F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210354"/>
            <a:ext cx="4761781" cy="1647645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4C9A796F-A0CE-457F-8313-2B7F3F3B3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136526"/>
            <a:ext cx="11160123" cy="9528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4D95BFC-C33B-41B4-AF5B-6A9567683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203638"/>
            <a:ext cx="11160124" cy="5141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 Tweede niveau</a:t>
            </a:r>
          </a:p>
          <a:p>
            <a:pPr lvl="2"/>
            <a:r>
              <a:rPr lang="nl-NL"/>
              <a:t> Derde niveau</a:t>
            </a:r>
          </a:p>
          <a:p>
            <a:pPr lvl="3"/>
            <a:r>
              <a:rPr lang="nl-NL"/>
              <a:t> Vierde niveau</a:t>
            </a:r>
          </a:p>
          <a:p>
            <a:pPr lvl="4"/>
            <a:r>
              <a:rPr lang="nl-NL"/>
              <a:t> Vijfde niveau</a:t>
            </a:r>
          </a:p>
          <a:p>
            <a:pPr lvl="4"/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EF9B89B-FA52-4402-BEDD-5AFEE9A70A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1666" y="6419850"/>
            <a:ext cx="16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69743859-85B7-465A-B6F1-7AFC36BC2091}" type="datetime4">
              <a:rPr lang="nl-NL" smtClean="0"/>
              <a:t>1 juni 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E29C6B-0F07-40BD-9A97-27E870B73F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41272" y="6419850"/>
            <a:ext cx="49328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nl-NL"/>
              <a:t>Voettekst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BB59542-018B-475B-9C4E-26D0772B0F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99028" y="6419850"/>
            <a:ext cx="838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2F636A91-E9AC-4286-9A88-7FC5DBB3B51A}" type="slidenum">
              <a:rPr lang="nl-NL" smtClean="0"/>
              <a:pPr/>
              <a:t>‹nr.›</a:t>
            </a:fld>
            <a:endParaRPr lang="nl-NL"/>
          </a:p>
        </p:txBody>
      </p:sp>
      <p:grpSp>
        <p:nvGrpSpPr>
          <p:cNvPr id="13" name="Graphic 11">
            <a:extLst>
              <a:ext uri="{FF2B5EF4-FFF2-40B4-BE49-F238E27FC236}">
                <a16:creationId xmlns:a16="http://schemas.microsoft.com/office/drawing/2014/main" id="{9C8A9683-BDBD-4689-9D54-E65A685CC456}"/>
              </a:ext>
            </a:extLst>
          </p:cNvPr>
          <p:cNvGrpSpPr/>
          <p:nvPr/>
        </p:nvGrpSpPr>
        <p:grpSpPr>
          <a:xfrm>
            <a:off x="11299029" y="136196"/>
            <a:ext cx="754063" cy="267671"/>
            <a:chOff x="5148262" y="3090862"/>
            <a:chExt cx="1895475" cy="672840"/>
          </a:xfrm>
          <a:solidFill>
            <a:srgbClr val="2C2276"/>
          </a:solidFill>
        </p:grpSpPr>
        <p:sp>
          <p:nvSpPr>
            <p:cNvPr id="14" name="Vrije vorm: vorm 13">
              <a:extLst>
                <a:ext uri="{FF2B5EF4-FFF2-40B4-BE49-F238E27FC236}">
                  <a16:creationId xmlns:a16="http://schemas.microsoft.com/office/drawing/2014/main" id="{DC4A8157-F2BF-43A2-9C93-E721545D541E}"/>
                </a:ext>
              </a:extLst>
            </p:cNvPr>
            <p:cNvSpPr/>
            <p:nvPr/>
          </p:nvSpPr>
          <p:spPr>
            <a:xfrm>
              <a:off x="5148262" y="3090862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solidFill>
              <a:srgbClr val="2C22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" name="Graphic 11">
              <a:extLst>
                <a:ext uri="{FF2B5EF4-FFF2-40B4-BE49-F238E27FC236}">
                  <a16:creationId xmlns:a16="http://schemas.microsoft.com/office/drawing/2014/main" id="{9C8A9683-BDBD-4689-9D54-E65A685CC456}"/>
                </a:ext>
              </a:extLst>
            </p:cNvPr>
            <p:cNvGrpSpPr/>
            <p:nvPr/>
          </p:nvGrpSpPr>
          <p:grpSpPr>
            <a:xfrm>
              <a:off x="5148262" y="3090862"/>
              <a:ext cx="1895475" cy="672840"/>
              <a:chOff x="5148262" y="3090862"/>
              <a:chExt cx="1895475" cy="672840"/>
            </a:xfrm>
            <a:solidFill>
              <a:srgbClr val="2C2276"/>
            </a:solidFill>
          </p:grpSpPr>
          <p:sp>
            <p:nvSpPr>
              <p:cNvPr id="16" name="Vrije vorm: vorm 15">
                <a:extLst>
                  <a:ext uri="{FF2B5EF4-FFF2-40B4-BE49-F238E27FC236}">
                    <a16:creationId xmlns:a16="http://schemas.microsoft.com/office/drawing/2014/main" id="{0C7356B9-165D-48EF-AEDC-BCB47C02C156}"/>
                  </a:ext>
                </a:extLst>
              </p:cNvPr>
              <p:cNvSpPr/>
              <p:nvPr/>
            </p:nvSpPr>
            <p:spPr>
              <a:xfrm>
                <a:off x="6673595" y="3208781"/>
                <a:ext cx="333089" cy="405669"/>
              </a:xfrm>
              <a:custGeom>
                <a:avLst/>
                <a:gdLst>
                  <a:gd name="connsiteX0" fmla="*/ 0 w 333089"/>
                  <a:gd name="connsiteY0" fmla="*/ 287369 h 405669"/>
                  <a:gd name="connsiteX1" fmla="*/ 121634 w 333089"/>
                  <a:gd name="connsiteY1" fmla="*/ 405670 h 405669"/>
                  <a:gd name="connsiteX2" fmla="*/ 226981 w 333089"/>
                  <a:gd name="connsiteY2" fmla="*/ 359569 h 405669"/>
                  <a:gd name="connsiteX3" fmla="*/ 250508 w 333089"/>
                  <a:gd name="connsiteY3" fmla="*/ 405670 h 405669"/>
                  <a:gd name="connsiteX4" fmla="*/ 333089 w 333089"/>
                  <a:gd name="connsiteY4" fmla="*/ 373666 h 405669"/>
                  <a:gd name="connsiteX5" fmla="*/ 308800 w 333089"/>
                  <a:gd name="connsiteY5" fmla="*/ 271939 h 405669"/>
                  <a:gd name="connsiteX6" fmla="*/ 308800 w 333089"/>
                  <a:gd name="connsiteY6" fmla="*/ 123730 h 405669"/>
                  <a:gd name="connsiteX7" fmla="*/ 169450 w 333089"/>
                  <a:gd name="connsiteY7" fmla="*/ 0 h 405669"/>
                  <a:gd name="connsiteX8" fmla="*/ 24479 w 333089"/>
                  <a:gd name="connsiteY8" fmla="*/ 31433 h 405669"/>
                  <a:gd name="connsiteX9" fmla="*/ 49625 w 333089"/>
                  <a:gd name="connsiteY9" fmla="*/ 102680 h 405669"/>
                  <a:gd name="connsiteX10" fmla="*/ 154019 w 333089"/>
                  <a:gd name="connsiteY10" fmla="*/ 76867 h 405669"/>
                  <a:gd name="connsiteX11" fmla="*/ 211646 w 333089"/>
                  <a:gd name="connsiteY11" fmla="*/ 133731 h 405669"/>
                  <a:gd name="connsiteX12" fmla="*/ 211646 w 333089"/>
                  <a:gd name="connsiteY12" fmla="*/ 157544 h 405669"/>
                  <a:gd name="connsiteX13" fmla="*/ 0 w 333089"/>
                  <a:gd name="connsiteY13" fmla="*/ 287369 h 405669"/>
                  <a:gd name="connsiteX14" fmla="*/ 211550 w 333089"/>
                  <a:gd name="connsiteY14" fmla="*/ 305086 h 405669"/>
                  <a:gd name="connsiteX15" fmla="*/ 150781 w 333089"/>
                  <a:gd name="connsiteY15" fmla="*/ 334232 h 405669"/>
                  <a:gd name="connsiteX16" fmla="*/ 97250 w 333089"/>
                  <a:gd name="connsiteY16" fmla="*/ 282035 h 405669"/>
                  <a:gd name="connsiteX17" fmla="*/ 211550 w 333089"/>
                  <a:gd name="connsiteY17" fmla="*/ 220599 h 405669"/>
                  <a:gd name="connsiteX18" fmla="*/ 211550 w 333089"/>
                  <a:gd name="connsiteY18" fmla="*/ 305086 h 40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3089" h="405669">
                    <a:moveTo>
                      <a:pt x="0" y="287369"/>
                    </a:moveTo>
                    <a:cubicBezTo>
                      <a:pt x="0" y="359569"/>
                      <a:pt x="46958" y="405670"/>
                      <a:pt x="121634" y="405670"/>
                    </a:cubicBezTo>
                    <a:cubicBezTo>
                      <a:pt x="182404" y="405670"/>
                      <a:pt x="210788" y="374999"/>
                      <a:pt x="226981" y="359569"/>
                    </a:cubicBezTo>
                    <a:cubicBezTo>
                      <a:pt x="231076" y="378809"/>
                      <a:pt x="234315" y="387001"/>
                      <a:pt x="250508" y="405670"/>
                    </a:cubicBezTo>
                    <a:lnTo>
                      <a:pt x="333089" y="373666"/>
                    </a:lnTo>
                    <a:cubicBezTo>
                      <a:pt x="315659" y="335947"/>
                      <a:pt x="308800" y="321278"/>
                      <a:pt x="308800" y="271939"/>
                    </a:cubicBezTo>
                    <a:lnTo>
                      <a:pt x="308800" y="123730"/>
                    </a:lnTo>
                    <a:cubicBezTo>
                      <a:pt x="308800" y="43720"/>
                      <a:pt x="270796" y="0"/>
                      <a:pt x="169450" y="0"/>
                    </a:cubicBezTo>
                    <a:cubicBezTo>
                      <a:pt x="122587" y="0"/>
                      <a:pt x="54102" y="11240"/>
                      <a:pt x="24479" y="31433"/>
                    </a:cubicBezTo>
                    <a:lnTo>
                      <a:pt x="49625" y="102680"/>
                    </a:lnTo>
                    <a:cubicBezTo>
                      <a:pt x="70961" y="94964"/>
                      <a:pt x="120587" y="76867"/>
                      <a:pt x="154019" y="76867"/>
                    </a:cubicBezTo>
                    <a:cubicBezTo>
                      <a:pt x="205073" y="76867"/>
                      <a:pt x="211646" y="99155"/>
                      <a:pt x="211646" y="133731"/>
                    </a:cubicBezTo>
                    <a:lnTo>
                      <a:pt x="211646" y="157544"/>
                    </a:lnTo>
                    <a:cubicBezTo>
                      <a:pt x="147542" y="157448"/>
                      <a:pt x="0" y="157448"/>
                      <a:pt x="0" y="287369"/>
                    </a:cubicBezTo>
                    <a:close/>
                    <a:moveTo>
                      <a:pt x="211550" y="305086"/>
                    </a:moveTo>
                    <a:cubicBezTo>
                      <a:pt x="201835" y="314325"/>
                      <a:pt x="180689" y="334232"/>
                      <a:pt x="150781" y="334232"/>
                    </a:cubicBezTo>
                    <a:cubicBezTo>
                      <a:pt x="119920" y="334232"/>
                      <a:pt x="97250" y="311944"/>
                      <a:pt x="97250" y="282035"/>
                    </a:cubicBezTo>
                    <a:cubicBezTo>
                      <a:pt x="97250" y="214408"/>
                      <a:pt x="191357" y="220599"/>
                      <a:pt x="211550" y="220599"/>
                    </a:cubicBezTo>
                    <a:lnTo>
                      <a:pt x="211550" y="305086"/>
                    </a:ln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" name="Vrije vorm: vorm 16">
                <a:extLst>
                  <a:ext uri="{FF2B5EF4-FFF2-40B4-BE49-F238E27FC236}">
                    <a16:creationId xmlns:a16="http://schemas.microsoft.com/office/drawing/2014/main" id="{EFAC7E17-024E-4759-807A-550C68EE7E94}"/>
                  </a:ext>
                </a:extLst>
              </p:cNvPr>
              <p:cNvSpPr/>
              <p:nvPr/>
            </p:nvSpPr>
            <p:spPr>
              <a:xfrm>
                <a:off x="6143719" y="3214020"/>
                <a:ext cx="529685" cy="393191"/>
              </a:xfrm>
              <a:custGeom>
                <a:avLst/>
                <a:gdLst>
                  <a:gd name="connsiteX0" fmla="*/ 195739 w 529685"/>
                  <a:gd name="connsiteY0" fmla="*/ 393192 h 393191"/>
                  <a:gd name="connsiteX1" fmla="*/ 262509 w 529685"/>
                  <a:gd name="connsiteY1" fmla="*/ 128492 h 393191"/>
                  <a:gd name="connsiteX2" fmla="*/ 319278 w 529685"/>
                  <a:gd name="connsiteY2" fmla="*/ 393192 h 393191"/>
                  <a:gd name="connsiteX3" fmla="*/ 419672 w 529685"/>
                  <a:gd name="connsiteY3" fmla="*/ 393192 h 393191"/>
                  <a:gd name="connsiteX4" fmla="*/ 529685 w 529685"/>
                  <a:gd name="connsiteY4" fmla="*/ 0 h 393191"/>
                  <a:gd name="connsiteX5" fmla="*/ 430530 w 529685"/>
                  <a:gd name="connsiteY5" fmla="*/ 0 h 393191"/>
                  <a:gd name="connsiteX6" fmla="*/ 368808 w 529685"/>
                  <a:gd name="connsiteY6" fmla="*/ 265271 h 393191"/>
                  <a:gd name="connsiteX7" fmla="*/ 312991 w 529685"/>
                  <a:gd name="connsiteY7" fmla="*/ 190 h 393191"/>
                  <a:gd name="connsiteX8" fmla="*/ 218599 w 529685"/>
                  <a:gd name="connsiteY8" fmla="*/ 190 h 393191"/>
                  <a:gd name="connsiteX9" fmla="*/ 160877 w 529685"/>
                  <a:gd name="connsiteY9" fmla="*/ 268605 h 393191"/>
                  <a:gd name="connsiteX10" fmla="*/ 104203 w 529685"/>
                  <a:gd name="connsiteY10" fmla="*/ 0 h 393191"/>
                  <a:gd name="connsiteX11" fmla="*/ 0 w 529685"/>
                  <a:gd name="connsiteY11" fmla="*/ 0 h 393191"/>
                  <a:gd name="connsiteX12" fmla="*/ 95440 w 529685"/>
                  <a:gd name="connsiteY12" fmla="*/ 393192 h 393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29685" h="393191">
                    <a:moveTo>
                      <a:pt x="195739" y="393192"/>
                    </a:moveTo>
                    <a:lnTo>
                      <a:pt x="262509" y="128492"/>
                    </a:lnTo>
                    <a:lnTo>
                      <a:pt x="319278" y="393192"/>
                    </a:lnTo>
                    <a:lnTo>
                      <a:pt x="419672" y="393192"/>
                    </a:lnTo>
                    <a:lnTo>
                      <a:pt x="529685" y="0"/>
                    </a:lnTo>
                    <a:lnTo>
                      <a:pt x="430530" y="0"/>
                    </a:lnTo>
                    <a:lnTo>
                      <a:pt x="368808" y="265271"/>
                    </a:lnTo>
                    <a:lnTo>
                      <a:pt x="312991" y="190"/>
                    </a:lnTo>
                    <a:lnTo>
                      <a:pt x="218599" y="190"/>
                    </a:lnTo>
                    <a:lnTo>
                      <a:pt x="160877" y="268605"/>
                    </a:lnTo>
                    <a:lnTo>
                      <a:pt x="104203" y="0"/>
                    </a:lnTo>
                    <a:lnTo>
                      <a:pt x="0" y="0"/>
                    </a:lnTo>
                    <a:lnTo>
                      <a:pt x="95440" y="393192"/>
                    </a:ln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" name="Vrije vorm: vorm 17">
                <a:extLst>
                  <a:ext uri="{FF2B5EF4-FFF2-40B4-BE49-F238E27FC236}">
                    <a16:creationId xmlns:a16="http://schemas.microsoft.com/office/drawing/2014/main" id="{726E7900-AD88-4937-81D8-8FB95AA197C5}"/>
                  </a:ext>
                </a:extLst>
              </p:cNvPr>
              <p:cNvSpPr/>
              <p:nvPr/>
            </p:nvSpPr>
            <p:spPr>
              <a:xfrm>
                <a:off x="5148262" y="3090862"/>
                <a:ext cx="1895475" cy="672840"/>
              </a:xfrm>
              <a:custGeom>
                <a:avLst/>
                <a:gdLst>
                  <a:gd name="connsiteX0" fmla="*/ 1875949 w 1895475"/>
                  <a:gd name="connsiteY0" fmla="*/ 530352 h 672840"/>
                  <a:gd name="connsiteX1" fmla="*/ 1321213 w 1895475"/>
                  <a:gd name="connsiteY1" fmla="*/ 589026 h 672840"/>
                  <a:gd name="connsiteX2" fmla="*/ 958691 w 1895475"/>
                  <a:gd name="connsiteY2" fmla="*/ 530543 h 672840"/>
                  <a:gd name="connsiteX3" fmla="*/ 861251 w 1895475"/>
                  <a:gd name="connsiteY3" fmla="*/ 508254 h 672840"/>
                  <a:gd name="connsiteX4" fmla="*/ 982885 w 1895475"/>
                  <a:gd name="connsiteY4" fmla="*/ 312801 h 672840"/>
                  <a:gd name="connsiteX5" fmla="*/ 806958 w 1895475"/>
                  <a:gd name="connsiteY5" fmla="*/ 110014 h 672840"/>
                  <a:gd name="connsiteX6" fmla="*/ 631031 w 1895475"/>
                  <a:gd name="connsiteY6" fmla="*/ 312801 h 672840"/>
                  <a:gd name="connsiteX7" fmla="*/ 698183 w 1895475"/>
                  <a:gd name="connsiteY7" fmla="*/ 479965 h 672840"/>
                  <a:gd name="connsiteX8" fmla="*/ 617220 w 1895475"/>
                  <a:gd name="connsiteY8" fmla="*/ 472154 h 672840"/>
                  <a:gd name="connsiteX9" fmla="*/ 601599 w 1895475"/>
                  <a:gd name="connsiteY9" fmla="*/ 409956 h 672840"/>
                  <a:gd name="connsiteX10" fmla="*/ 519494 w 1895475"/>
                  <a:gd name="connsiteY10" fmla="*/ 425291 h 672840"/>
                  <a:gd name="connsiteX11" fmla="*/ 504063 w 1895475"/>
                  <a:gd name="connsiteY11" fmla="*/ 392906 h 672840"/>
                  <a:gd name="connsiteX12" fmla="*/ 504063 w 1895475"/>
                  <a:gd name="connsiteY12" fmla="*/ 194596 h 672840"/>
                  <a:gd name="connsiteX13" fmla="*/ 596741 w 1895475"/>
                  <a:gd name="connsiteY13" fmla="*/ 194596 h 672840"/>
                  <a:gd name="connsiteX14" fmla="*/ 613029 w 1895475"/>
                  <a:gd name="connsiteY14" fmla="*/ 123158 h 672840"/>
                  <a:gd name="connsiteX15" fmla="*/ 503968 w 1895475"/>
                  <a:gd name="connsiteY15" fmla="*/ 123158 h 672840"/>
                  <a:gd name="connsiteX16" fmla="*/ 503968 w 1895475"/>
                  <a:gd name="connsiteY16" fmla="*/ 0 h 672840"/>
                  <a:gd name="connsiteX17" fmla="*/ 401098 w 1895475"/>
                  <a:gd name="connsiteY17" fmla="*/ 15526 h 672840"/>
                  <a:gd name="connsiteX18" fmla="*/ 401098 w 1895475"/>
                  <a:gd name="connsiteY18" fmla="*/ 123063 h 672840"/>
                  <a:gd name="connsiteX19" fmla="*/ 331470 w 1895475"/>
                  <a:gd name="connsiteY19" fmla="*/ 123063 h 672840"/>
                  <a:gd name="connsiteX20" fmla="*/ 331470 w 1895475"/>
                  <a:gd name="connsiteY20" fmla="*/ 194691 h 672840"/>
                  <a:gd name="connsiteX21" fmla="*/ 401098 w 1895475"/>
                  <a:gd name="connsiteY21" fmla="*/ 194691 h 672840"/>
                  <a:gd name="connsiteX22" fmla="*/ 401098 w 1895475"/>
                  <a:gd name="connsiteY22" fmla="*/ 389192 h 672840"/>
                  <a:gd name="connsiteX23" fmla="*/ 416147 w 1895475"/>
                  <a:gd name="connsiteY23" fmla="*/ 471488 h 672840"/>
                  <a:gd name="connsiteX24" fmla="*/ 249174 w 1895475"/>
                  <a:gd name="connsiteY24" fmla="*/ 487775 h 672840"/>
                  <a:gd name="connsiteX25" fmla="*/ 294513 w 1895475"/>
                  <a:gd name="connsiteY25" fmla="*/ 392525 h 672840"/>
                  <a:gd name="connsiteX26" fmla="*/ 240221 w 1895475"/>
                  <a:gd name="connsiteY26" fmla="*/ 298799 h 672840"/>
                  <a:gd name="connsiteX27" fmla="*/ 109728 w 1895475"/>
                  <a:gd name="connsiteY27" fmla="*/ 224219 h 672840"/>
                  <a:gd name="connsiteX28" fmla="*/ 163259 w 1895475"/>
                  <a:gd name="connsiteY28" fmla="*/ 187357 h 672840"/>
                  <a:gd name="connsiteX29" fmla="*/ 260794 w 1895475"/>
                  <a:gd name="connsiteY29" fmla="*/ 208502 h 672840"/>
                  <a:gd name="connsiteX30" fmla="*/ 291656 w 1895475"/>
                  <a:gd name="connsiteY30" fmla="*/ 140303 h 672840"/>
                  <a:gd name="connsiteX31" fmla="*/ 159925 w 1895475"/>
                  <a:gd name="connsiteY31" fmla="*/ 110490 h 672840"/>
                  <a:gd name="connsiteX32" fmla="*/ 16478 w 1895475"/>
                  <a:gd name="connsiteY32" fmla="*/ 235744 h 672840"/>
                  <a:gd name="connsiteX33" fmla="*/ 64294 w 1895475"/>
                  <a:gd name="connsiteY33" fmla="*/ 322517 h 672840"/>
                  <a:gd name="connsiteX34" fmla="*/ 197168 w 1895475"/>
                  <a:gd name="connsiteY34" fmla="*/ 401003 h 672840"/>
                  <a:gd name="connsiteX35" fmla="*/ 147638 w 1895475"/>
                  <a:gd name="connsiteY35" fmla="*/ 439388 h 672840"/>
                  <a:gd name="connsiteX36" fmla="*/ 28099 w 1895475"/>
                  <a:gd name="connsiteY36" fmla="*/ 403955 h 672840"/>
                  <a:gd name="connsiteX37" fmla="*/ 857 w 1895475"/>
                  <a:gd name="connsiteY37" fmla="*/ 472345 h 672840"/>
                  <a:gd name="connsiteX38" fmla="*/ 107156 w 1895475"/>
                  <a:gd name="connsiteY38" fmla="*/ 511016 h 672840"/>
                  <a:gd name="connsiteX39" fmla="*/ 0 w 1895475"/>
                  <a:gd name="connsiteY39" fmla="*/ 533305 h 672840"/>
                  <a:gd name="connsiteX40" fmla="*/ 20003 w 1895475"/>
                  <a:gd name="connsiteY40" fmla="*/ 613410 h 672840"/>
                  <a:gd name="connsiteX41" fmla="*/ 575024 w 1895475"/>
                  <a:gd name="connsiteY41" fmla="*/ 552355 h 672840"/>
                  <a:gd name="connsiteX42" fmla="*/ 937927 w 1895475"/>
                  <a:gd name="connsiteY42" fmla="*/ 610553 h 672840"/>
                  <a:gd name="connsiteX43" fmla="*/ 1895475 w 1895475"/>
                  <a:gd name="connsiteY43" fmla="*/ 610553 h 672840"/>
                  <a:gd name="connsiteX44" fmla="*/ 1875949 w 1895475"/>
                  <a:gd name="connsiteY44" fmla="*/ 530352 h 672840"/>
                  <a:gd name="connsiteX45" fmla="*/ 806958 w 1895475"/>
                  <a:gd name="connsiteY45" fmla="*/ 186881 h 672840"/>
                  <a:gd name="connsiteX46" fmla="*/ 873443 w 1895475"/>
                  <a:gd name="connsiteY46" fmla="*/ 312896 h 672840"/>
                  <a:gd name="connsiteX47" fmla="*/ 806958 w 1895475"/>
                  <a:gd name="connsiteY47" fmla="*/ 438912 h 672840"/>
                  <a:gd name="connsiteX48" fmla="*/ 740474 w 1895475"/>
                  <a:gd name="connsiteY48" fmla="*/ 312896 h 672840"/>
                  <a:gd name="connsiteX49" fmla="*/ 806958 w 1895475"/>
                  <a:gd name="connsiteY49" fmla="*/ 186881 h 672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1895475" h="672840">
                    <a:moveTo>
                      <a:pt x="1875949" y="530352"/>
                    </a:moveTo>
                    <a:cubicBezTo>
                      <a:pt x="1661827" y="577025"/>
                      <a:pt x="1480471" y="596265"/>
                      <a:pt x="1321213" y="589026"/>
                    </a:cubicBezTo>
                    <a:cubicBezTo>
                      <a:pt x="1180052" y="582549"/>
                      <a:pt x="1072515" y="557308"/>
                      <a:pt x="958691" y="530543"/>
                    </a:cubicBezTo>
                    <a:cubicBezTo>
                      <a:pt x="926687" y="522923"/>
                      <a:pt x="894398" y="515398"/>
                      <a:pt x="861251" y="508254"/>
                    </a:cubicBezTo>
                    <a:cubicBezTo>
                      <a:pt x="937927" y="485870"/>
                      <a:pt x="982885" y="414528"/>
                      <a:pt x="982885" y="312801"/>
                    </a:cubicBezTo>
                    <a:cubicBezTo>
                      <a:pt x="982885" y="189071"/>
                      <a:pt x="915543" y="110014"/>
                      <a:pt x="806958" y="110014"/>
                    </a:cubicBezTo>
                    <a:cubicBezTo>
                      <a:pt x="697516" y="110014"/>
                      <a:pt x="631031" y="189071"/>
                      <a:pt x="631031" y="312801"/>
                    </a:cubicBezTo>
                    <a:cubicBezTo>
                      <a:pt x="631031" y="387191"/>
                      <a:pt x="655225" y="445294"/>
                      <a:pt x="698183" y="479965"/>
                    </a:cubicBezTo>
                    <a:cubicBezTo>
                      <a:pt x="672179" y="476726"/>
                      <a:pt x="645224" y="474059"/>
                      <a:pt x="617220" y="472154"/>
                    </a:cubicBezTo>
                    <a:lnTo>
                      <a:pt x="601599" y="409956"/>
                    </a:lnTo>
                    <a:cubicBezTo>
                      <a:pt x="601599" y="409956"/>
                      <a:pt x="542354" y="433769"/>
                      <a:pt x="519494" y="425291"/>
                    </a:cubicBezTo>
                    <a:cubicBezTo>
                      <a:pt x="502539" y="419005"/>
                      <a:pt x="504063" y="392906"/>
                      <a:pt x="504063" y="392906"/>
                    </a:cubicBezTo>
                    <a:lnTo>
                      <a:pt x="504063" y="194596"/>
                    </a:lnTo>
                    <a:lnTo>
                      <a:pt x="596741" y="194596"/>
                    </a:lnTo>
                    <a:lnTo>
                      <a:pt x="613029" y="123158"/>
                    </a:lnTo>
                    <a:lnTo>
                      <a:pt x="503968" y="123158"/>
                    </a:lnTo>
                    <a:lnTo>
                      <a:pt x="503968" y="0"/>
                    </a:lnTo>
                    <a:lnTo>
                      <a:pt x="401098" y="15526"/>
                    </a:lnTo>
                    <a:lnTo>
                      <a:pt x="401098" y="123063"/>
                    </a:lnTo>
                    <a:lnTo>
                      <a:pt x="331470" y="123063"/>
                    </a:lnTo>
                    <a:lnTo>
                      <a:pt x="331470" y="194691"/>
                    </a:lnTo>
                    <a:lnTo>
                      <a:pt x="401098" y="194691"/>
                    </a:lnTo>
                    <a:lnTo>
                      <a:pt x="401098" y="389192"/>
                    </a:lnTo>
                    <a:cubicBezTo>
                      <a:pt x="402050" y="408337"/>
                      <a:pt x="401479" y="443294"/>
                      <a:pt x="416147" y="471488"/>
                    </a:cubicBezTo>
                    <a:cubicBezTo>
                      <a:pt x="364617" y="474345"/>
                      <a:pt x="309277" y="479679"/>
                      <a:pt x="249174" y="487775"/>
                    </a:cubicBezTo>
                    <a:cubicBezTo>
                      <a:pt x="278321" y="465487"/>
                      <a:pt x="294513" y="431768"/>
                      <a:pt x="294513" y="392525"/>
                    </a:cubicBezTo>
                    <a:cubicBezTo>
                      <a:pt x="294513" y="347948"/>
                      <a:pt x="271844" y="318802"/>
                      <a:pt x="240221" y="298799"/>
                    </a:cubicBezTo>
                    <a:cubicBezTo>
                      <a:pt x="182690" y="262700"/>
                      <a:pt x="109728" y="265652"/>
                      <a:pt x="109728" y="224219"/>
                    </a:cubicBezTo>
                    <a:cubicBezTo>
                      <a:pt x="109728" y="198120"/>
                      <a:pt x="132398" y="187357"/>
                      <a:pt x="163259" y="187357"/>
                    </a:cubicBezTo>
                    <a:cubicBezTo>
                      <a:pt x="207931" y="187357"/>
                      <a:pt x="250222" y="204406"/>
                      <a:pt x="260794" y="208502"/>
                    </a:cubicBezTo>
                    <a:lnTo>
                      <a:pt x="291656" y="140303"/>
                    </a:lnTo>
                    <a:cubicBezTo>
                      <a:pt x="268605" y="126778"/>
                      <a:pt x="197930" y="110490"/>
                      <a:pt x="159925" y="110490"/>
                    </a:cubicBezTo>
                    <a:cubicBezTo>
                      <a:pt x="72485" y="110490"/>
                      <a:pt x="16478" y="165735"/>
                      <a:pt x="16478" y="235744"/>
                    </a:cubicBezTo>
                    <a:cubicBezTo>
                      <a:pt x="16478" y="280321"/>
                      <a:pt x="40005" y="307181"/>
                      <a:pt x="64294" y="322517"/>
                    </a:cubicBezTo>
                    <a:cubicBezTo>
                      <a:pt x="117729" y="356425"/>
                      <a:pt x="197168" y="356425"/>
                      <a:pt x="197168" y="401003"/>
                    </a:cubicBezTo>
                    <a:cubicBezTo>
                      <a:pt x="197168" y="428625"/>
                      <a:pt x="174498" y="439388"/>
                      <a:pt x="147638" y="439388"/>
                    </a:cubicBezTo>
                    <a:cubicBezTo>
                      <a:pt x="103442" y="439388"/>
                      <a:pt x="42386" y="410147"/>
                      <a:pt x="28099" y="403955"/>
                    </a:cubicBezTo>
                    <a:cubicBezTo>
                      <a:pt x="28099" y="403955"/>
                      <a:pt x="5715" y="459010"/>
                      <a:pt x="857" y="472345"/>
                    </a:cubicBezTo>
                    <a:cubicBezTo>
                      <a:pt x="18574" y="485870"/>
                      <a:pt x="63341" y="502730"/>
                      <a:pt x="107156" y="511016"/>
                    </a:cubicBezTo>
                    <a:cubicBezTo>
                      <a:pt x="72866" y="517684"/>
                      <a:pt x="37243" y="524923"/>
                      <a:pt x="0" y="533305"/>
                    </a:cubicBezTo>
                    <a:lnTo>
                      <a:pt x="20003" y="613410"/>
                    </a:lnTo>
                    <a:cubicBezTo>
                      <a:pt x="234506" y="565404"/>
                      <a:pt x="416052" y="545402"/>
                      <a:pt x="575024" y="552355"/>
                    </a:cubicBezTo>
                    <a:cubicBezTo>
                      <a:pt x="716185" y="558451"/>
                      <a:pt x="823913" y="583692"/>
                      <a:pt x="937927" y="610553"/>
                    </a:cubicBezTo>
                    <a:cubicBezTo>
                      <a:pt x="1164717" y="663797"/>
                      <a:pt x="1399223" y="718947"/>
                      <a:pt x="1895475" y="610553"/>
                    </a:cubicBezTo>
                    <a:lnTo>
                      <a:pt x="1875949" y="530352"/>
                    </a:lnTo>
                    <a:close/>
                    <a:moveTo>
                      <a:pt x="806958" y="186881"/>
                    </a:moveTo>
                    <a:cubicBezTo>
                      <a:pt x="862870" y="186881"/>
                      <a:pt x="873443" y="241459"/>
                      <a:pt x="873443" y="312896"/>
                    </a:cubicBezTo>
                    <a:cubicBezTo>
                      <a:pt x="873443" y="385191"/>
                      <a:pt x="863632" y="438912"/>
                      <a:pt x="806958" y="438912"/>
                    </a:cubicBezTo>
                    <a:cubicBezTo>
                      <a:pt x="750189" y="438912"/>
                      <a:pt x="740474" y="384334"/>
                      <a:pt x="740474" y="312896"/>
                    </a:cubicBezTo>
                    <a:cubicBezTo>
                      <a:pt x="740474" y="241459"/>
                      <a:pt x="751046" y="186881"/>
                      <a:pt x="806958" y="186881"/>
                    </a:cubicBezTo>
                    <a:close/>
                  </a:path>
                </a:pathLst>
              </a:custGeom>
              <a:solidFill>
                <a:srgbClr val="2C227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4608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79" r:id="rId2"/>
    <p:sldLayoutId id="2147483650" r:id="rId3"/>
    <p:sldLayoutId id="2147483665" r:id="rId4"/>
    <p:sldLayoutId id="2147483662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5" r:id="rId11"/>
    <p:sldLayoutId id="2147483674" r:id="rId12"/>
    <p:sldLayoutId id="2147483664" r:id="rId13"/>
    <p:sldLayoutId id="2147483663" r:id="rId14"/>
    <p:sldLayoutId id="2147483654" r:id="rId15"/>
    <p:sldLayoutId id="2147483655" r:id="rId16"/>
    <p:sldLayoutId id="214748367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266700" indent="-2667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accent1"/>
        </a:buClr>
        <a:buFontTx/>
        <a:buBlip>
          <a:blip r:embed="rId20"/>
        </a:buBlip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628650" indent="-27305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accent1"/>
        </a:buClr>
        <a:buFontTx/>
        <a:buBlip>
          <a:blip r:embed="rId20"/>
        </a:buBlip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800100" indent="-2667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accent1"/>
        </a:buClr>
        <a:buFontTx/>
        <a:buBlip>
          <a:blip r:embed="rId20"/>
        </a:buBlip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990600" indent="-2667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accent1"/>
        </a:buClr>
        <a:buFontTx/>
        <a:buBlip>
          <a:blip r:embed="rId20"/>
        </a:buBlip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orient="horz" pos="754" userDrawn="1">
          <p15:clr>
            <a:srgbClr val="F26B43"/>
          </p15:clr>
        </p15:guide>
        <p15:guide id="6" orient="horz" pos="3997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673E7CCE-2845-453F-9785-C3810408E3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304" y="2967823"/>
            <a:ext cx="5628903" cy="4391065"/>
          </a:xfrm>
        </p:spPr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E47E6EA8-175E-4AA4-A482-32C7A0E7B0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090"/>
          <a:stretch/>
        </p:blipFill>
        <p:spPr>
          <a:xfrm>
            <a:off x="5230367" y="2958967"/>
            <a:ext cx="5790155" cy="3926465"/>
          </a:xfrm>
          <a:prstGeom prst="rect">
            <a:avLst/>
          </a:prstGeom>
        </p:spPr>
      </p:pic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301492F-2D33-4DDF-B9D5-38CB8B01E1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12224000" cy="6876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C839D2A-89F2-4ADF-A5E9-F5B34412EC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5302" y="1237001"/>
            <a:ext cx="7147287" cy="1655762"/>
          </a:xfrm>
        </p:spPr>
        <p:txBody>
          <a:bodyPr anchor="ctr">
            <a:normAutofit/>
          </a:bodyPr>
          <a:lstStyle/>
          <a:p>
            <a:r>
              <a:rPr lang="nl-NL" dirty="0"/>
              <a:t>Toekomstige ecologische toetsing van de waterkwaliteit en diagnose van ecosysteemfunctioneren. </a:t>
            </a:r>
            <a:endParaRPr lang="nl-NL" sz="2200" dirty="0"/>
          </a:p>
        </p:txBody>
      </p:sp>
      <p:sp>
        <p:nvSpPr>
          <p:cNvPr id="5" name="Ondertitel 4">
            <a:extLst>
              <a:ext uri="{FF2B5EF4-FFF2-40B4-BE49-F238E27FC236}">
                <a16:creationId xmlns:a16="http://schemas.microsoft.com/office/drawing/2014/main" id="{D4394133-A3D8-4945-9944-BA8EA7EF87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7854" y="3182223"/>
            <a:ext cx="4558146" cy="2464448"/>
          </a:xfrm>
        </p:spPr>
        <p:txBody>
          <a:bodyPr/>
          <a:lstStyle/>
          <a:p>
            <a:endParaRPr lang="nl-NL" dirty="0">
              <a:solidFill>
                <a:srgbClr val="FF0000"/>
              </a:solidFill>
            </a:endParaRPr>
          </a:p>
          <a:p>
            <a:r>
              <a:rPr lang="nl-NL" dirty="0">
                <a:solidFill>
                  <a:srgbClr val="FF0000"/>
                </a:solidFill>
              </a:rPr>
              <a:t>Toelichting voor </a:t>
            </a:r>
          </a:p>
          <a:p>
            <a:r>
              <a:rPr lang="nl-NL" dirty="0" err="1">
                <a:solidFill>
                  <a:srgbClr val="FF0000"/>
                </a:solidFill>
              </a:rPr>
              <a:t>CoP</a:t>
            </a:r>
            <a:r>
              <a:rPr lang="nl-NL" dirty="0">
                <a:solidFill>
                  <a:srgbClr val="FF0000"/>
                </a:solidFill>
              </a:rPr>
              <a:t> ecologische data-analyse</a:t>
            </a:r>
          </a:p>
          <a:p>
            <a:endParaRPr lang="nl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9EC9528A-7E00-42A2-9CA4-764B71BA6B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73D2F233-BA25-420D-A4DF-BD8D528917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nl-NL" dirty="0"/>
              <a:t>06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A8F6728F-7014-44BA-BB29-8CF851810F2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NL"/>
              <a:t>2023</a:t>
            </a:r>
          </a:p>
        </p:txBody>
      </p:sp>
      <p:sp>
        <p:nvSpPr>
          <p:cNvPr id="10" name="Ondertitel 4">
            <a:extLst>
              <a:ext uri="{FF2B5EF4-FFF2-40B4-BE49-F238E27FC236}">
                <a16:creationId xmlns:a16="http://schemas.microsoft.com/office/drawing/2014/main" id="{2FCB3C67-FCCE-CBBF-2381-C95807E014C3}"/>
              </a:ext>
            </a:extLst>
          </p:cNvPr>
          <p:cNvSpPr txBox="1">
            <a:spLocks/>
          </p:cNvSpPr>
          <p:nvPr/>
        </p:nvSpPr>
        <p:spPr>
          <a:xfrm>
            <a:off x="1891009" y="5470507"/>
            <a:ext cx="2135880" cy="7988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24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Pui Mee Chan</a:t>
            </a:r>
          </a:p>
        </p:txBody>
      </p:sp>
    </p:spTree>
    <p:extLst>
      <p:ext uri="{BB962C8B-B14F-4D97-AF65-F5344CB8AC3E}">
        <p14:creationId xmlns:p14="http://schemas.microsoft.com/office/powerpoint/2010/main" val="27187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E9F129E3-826C-DEA4-B9DE-4B755BE4B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Huidige rapportage voor ecologie (biologie):</a:t>
            </a: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DF8BC583-AC43-E66E-B44D-467A0BDC6B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1754"/>
          <a:stretch/>
        </p:blipFill>
        <p:spPr>
          <a:xfrm>
            <a:off x="1134332" y="1491916"/>
            <a:ext cx="11129077" cy="5366084"/>
          </a:xfrm>
          <a:prstGeom prst="rect">
            <a:avLst/>
          </a:prstGeom>
        </p:spPr>
      </p:pic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8242052-FFC0-23D5-20AD-514716843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201" y="902722"/>
            <a:ext cx="11345533" cy="547229"/>
          </a:xfrm>
        </p:spPr>
        <p:txBody>
          <a:bodyPr/>
          <a:lstStyle/>
          <a:p>
            <a:r>
              <a:rPr lang="nl-NL"/>
              <a:t>In 2021 voldeed ca een derde van de </a:t>
            </a:r>
            <a:r>
              <a:rPr lang="nl-NL" i="1"/>
              <a:t>waterlichamen</a:t>
            </a:r>
            <a:r>
              <a:rPr lang="nl-NL"/>
              <a:t> </a:t>
            </a:r>
            <a:r>
              <a:rPr lang="nl-NL" u="sng"/>
              <a:t>niet</a:t>
            </a:r>
            <a:r>
              <a:rPr lang="nl-NL"/>
              <a:t> aan de biologische norm</a:t>
            </a:r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B4203A52-14D2-788B-780E-623F7780E95A}"/>
              </a:ext>
            </a:extLst>
          </p:cNvPr>
          <p:cNvGrpSpPr/>
          <p:nvPr/>
        </p:nvGrpSpPr>
        <p:grpSpPr>
          <a:xfrm>
            <a:off x="6332328" y="4900254"/>
            <a:ext cx="1800997" cy="1236519"/>
            <a:chOff x="6332328" y="4900254"/>
            <a:chExt cx="1800997" cy="1236519"/>
          </a:xfrm>
        </p:grpSpPr>
        <p:cxnSp>
          <p:nvCxnSpPr>
            <p:cNvPr id="20" name="Rechte verbindingslijn 19">
              <a:extLst>
                <a:ext uri="{FF2B5EF4-FFF2-40B4-BE49-F238E27FC236}">
                  <a16:creationId xmlns:a16="http://schemas.microsoft.com/office/drawing/2014/main" id="{84536332-64FE-C948-6E0F-33A73CE51751}"/>
                </a:ext>
              </a:extLst>
            </p:cNvPr>
            <p:cNvCxnSpPr/>
            <p:nvPr/>
          </p:nvCxnSpPr>
          <p:spPr>
            <a:xfrm>
              <a:off x="6332329" y="4900254"/>
              <a:ext cx="0" cy="1236519"/>
            </a:xfrm>
            <a:prstGeom prst="line">
              <a:avLst/>
            </a:prstGeom>
            <a:ln w="698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Linkeraccolade 2">
              <a:extLst>
                <a:ext uri="{FF2B5EF4-FFF2-40B4-BE49-F238E27FC236}">
                  <a16:creationId xmlns:a16="http://schemas.microsoft.com/office/drawing/2014/main" id="{34AB02F5-6848-ABF1-7922-7346991D8744}"/>
                </a:ext>
              </a:extLst>
            </p:cNvPr>
            <p:cNvSpPr/>
            <p:nvPr/>
          </p:nvSpPr>
          <p:spPr>
            <a:xfrm rot="5400000">
              <a:off x="6923697" y="4308885"/>
              <a:ext cx="618259" cy="1800997"/>
            </a:xfrm>
            <a:prstGeom prst="leftBrace">
              <a:avLst>
                <a:gd name="adj1" fmla="val 8333"/>
                <a:gd name="adj2" fmla="val 49462"/>
              </a:avLst>
            </a:prstGeom>
            <a:ln w="698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Ovaal 4">
            <a:extLst>
              <a:ext uri="{FF2B5EF4-FFF2-40B4-BE49-F238E27FC236}">
                <a16:creationId xmlns:a16="http://schemas.microsoft.com/office/drawing/2014/main" id="{FF04F573-F579-AE20-46A9-CD9D0CE76AE0}"/>
              </a:ext>
            </a:extLst>
          </p:cNvPr>
          <p:cNvSpPr/>
          <p:nvPr/>
        </p:nvSpPr>
        <p:spPr>
          <a:xfrm>
            <a:off x="1134332" y="4900254"/>
            <a:ext cx="2100481" cy="618259"/>
          </a:xfrm>
          <a:prstGeom prst="ellipse">
            <a:avLst/>
          </a:prstGeom>
          <a:ln w="698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940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33CE0B-4686-89D7-86A3-9030A4E9B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Toxische druk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9E516647-86CA-6E10-6129-1817E61626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817"/>
          <a:stretch/>
        </p:blipFill>
        <p:spPr>
          <a:xfrm>
            <a:off x="2389238" y="842212"/>
            <a:ext cx="4767150" cy="6015788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27A2BA70-B53F-DD42-CC2B-F69B8C082F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817"/>
          <a:stretch/>
        </p:blipFill>
        <p:spPr>
          <a:xfrm>
            <a:off x="7254153" y="842212"/>
            <a:ext cx="4767150" cy="6015788"/>
          </a:xfrm>
          <a:prstGeom prst="rect">
            <a:avLst/>
          </a:prstGeom>
        </p:spPr>
      </p:pic>
      <p:sp>
        <p:nvSpPr>
          <p:cNvPr id="3" name="Tijdelijke aanduiding voor inhoud 8">
            <a:extLst>
              <a:ext uri="{FF2B5EF4-FFF2-40B4-BE49-F238E27FC236}">
                <a16:creationId xmlns:a16="http://schemas.microsoft.com/office/drawing/2014/main" id="{9DDA539D-498D-0C1B-92E5-C9B7E66B8403}"/>
              </a:ext>
            </a:extLst>
          </p:cNvPr>
          <p:cNvSpPr txBox="1">
            <a:spLocks/>
          </p:cNvSpPr>
          <p:nvPr/>
        </p:nvSpPr>
        <p:spPr>
          <a:xfrm>
            <a:off x="280244" y="842212"/>
            <a:ext cx="2060112" cy="587926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667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Tx/>
              <a:buBlip>
                <a:blip r:embed="rId5"/>
              </a:buBlip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28650" indent="-27305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Tx/>
              <a:buBlip>
                <a:blip r:embed="rId5"/>
              </a:buBlip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8001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Tx/>
              <a:buBlip>
                <a:blip r:embed="rId5"/>
              </a:buBlip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906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Tx/>
              <a:buBlip>
                <a:blip r:embed="rId5"/>
              </a:buBlip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200"/>
              <a:t>2013 -2018: 8591 locaties</a:t>
            </a:r>
          </a:p>
          <a:p>
            <a:endParaRPr lang="nl-NL" sz="1200"/>
          </a:p>
          <a:p>
            <a:r>
              <a:rPr lang="nl-NL"/>
              <a:t>Op 39%van de locaties ernstige belemmering </a:t>
            </a:r>
            <a:r>
              <a:rPr lang="nl-NL" sz="1600"/>
              <a:t>(sterk) </a:t>
            </a:r>
            <a:r>
              <a:rPr lang="nl-NL"/>
              <a:t>of zeer ernstige b</a:t>
            </a:r>
            <a:r>
              <a:rPr lang="nl-NL">
                <a:sym typeface="Wingdings" panose="05000000000000000000" pitchFamily="2" charset="2"/>
              </a:rPr>
              <a:t>elemmering</a:t>
            </a:r>
            <a:r>
              <a:rPr lang="nl-NL" sz="2400"/>
              <a:t> </a:t>
            </a:r>
            <a:r>
              <a:rPr lang="nl-NL" sz="1600"/>
              <a:t>(zeer sterk)</a:t>
            </a:r>
            <a:r>
              <a:rPr lang="nl-NL">
                <a:sym typeface="Wingdings" panose="05000000000000000000" pitchFamily="2" charset="2"/>
              </a:rPr>
              <a:t> van de biodiversiteit</a:t>
            </a:r>
          </a:p>
          <a:p>
            <a:r>
              <a:rPr lang="nl-NL" sz="1600">
                <a:sym typeface="Wingdings" panose="05000000000000000000" pitchFamily="2" charset="2"/>
              </a:rPr>
              <a:t>(KRW-biologie)</a:t>
            </a:r>
            <a:endParaRPr lang="nl-NL" sz="1600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E9447FD8-A212-E340-3730-D10080948A4C}"/>
              </a:ext>
            </a:extLst>
          </p:cNvPr>
          <p:cNvSpPr txBox="1"/>
          <p:nvPr/>
        </p:nvSpPr>
        <p:spPr>
          <a:xfrm>
            <a:off x="906191" y="6444475"/>
            <a:ext cx="1434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>
                <a:solidFill>
                  <a:schemeClr val="tx2"/>
                </a:solidFill>
              </a:rPr>
              <a:t>(STOWA 2021-43)</a:t>
            </a:r>
          </a:p>
        </p:txBody>
      </p:sp>
    </p:spTree>
    <p:extLst>
      <p:ext uri="{BB962C8B-B14F-4D97-AF65-F5344CB8AC3E}">
        <p14:creationId xmlns:p14="http://schemas.microsoft.com/office/powerpoint/2010/main" val="428105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E9F129E3-826C-DEA4-B9DE-4B755BE4B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824" y="136526"/>
            <a:ext cx="11160123" cy="952812"/>
          </a:xfrm>
        </p:spPr>
        <p:txBody>
          <a:bodyPr/>
          <a:lstStyle/>
          <a:p>
            <a:r>
              <a:rPr lang="nl-NL" dirty="0"/>
              <a:t>Ecologische monitoring van oppervlaktewater. </a:t>
            </a: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8242052-FFC0-23D5-20AD-514716843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9" y="895824"/>
            <a:ext cx="11160124" cy="5141600"/>
          </a:xfrm>
        </p:spPr>
        <p:txBody>
          <a:bodyPr vert="horz" lIns="0" tIns="0" rIns="0" bIns="0" rtlCol="0" anchor="t">
            <a:noAutofit/>
          </a:bodyPr>
          <a:lstStyle/>
          <a:p>
            <a:pPr marL="0" lvl="1" indent="0">
              <a:buNone/>
            </a:pPr>
            <a:endParaRPr lang="nl-NL" dirty="0"/>
          </a:p>
          <a:p>
            <a:pPr marL="0" lvl="1" indent="0">
              <a:buNone/>
            </a:pPr>
            <a:r>
              <a:rPr lang="nl-NL" dirty="0"/>
              <a:t>Toetsen aan de normen</a:t>
            </a:r>
          </a:p>
          <a:p>
            <a:pPr marL="0" lvl="1" indent="0">
              <a:buNone/>
            </a:pPr>
            <a:r>
              <a:rPr lang="nl-NL" sz="1800" dirty="0"/>
              <a:t>Rapportage van actuele </a:t>
            </a:r>
            <a:r>
              <a:rPr lang="nl-NL" sz="1800" b="1" dirty="0"/>
              <a:t>toestand </a:t>
            </a:r>
            <a:r>
              <a:rPr lang="nl-NL" sz="1800" dirty="0"/>
              <a:t>uitgedrukt in een "EKR".</a:t>
            </a:r>
            <a:endParaRPr lang="nl-NL" sz="1800" dirty="0">
              <a:cs typeface="Arial"/>
            </a:endParaRPr>
          </a:p>
          <a:p>
            <a:pPr lvl="2"/>
            <a:r>
              <a:rPr lang="nl-NL" sz="1800" dirty="0"/>
              <a:t>Hierop ligt momenteel de focus bij monitoring in het waterbeheer</a:t>
            </a:r>
          </a:p>
          <a:p>
            <a:pPr lvl="2"/>
            <a:endParaRPr lang="nl-NL" dirty="0"/>
          </a:p>
          <a:p>
            <a:pPr marL="0" lvl="1" indent="0">
              <a:buNone/>
            </a:pPr>
            <a:r>
              <a:rPr lang="nl-NL" dirty="0"/>
              <a:t>Beoordelen ecosysteemfunctioneren, geeft inzicht in oorzaken</a:t>
            </a:r>
          </a:p>
          <a:p>
            <a:pPr marL="0" lvl="1" indent="0">
              <a:buNone/>
            </a:pPr>
            <a:r>
              <a:rPr lang="nl-NL" sz="1800" dirty="0"/>
              <a:t>De </a:t>
            </a:r>
            <a:r>
              <a:rPr lang="nl-NL" sz="1800" b="1" dirty="0"/>
              <a:t>diagnose </a:t>
            </a:r>
            <a:r>
              <a:rPr lang="nl-NL" sz="1800" dirty="0"/>
              <a:t>op basis van de levensgemeenschap. Dit geeft een beter beeld </a:t>
            </a:r>
            <a:br>
              <a:rPr lang="nl-NL" sz="1800" dirty="0"/>
            </a:br>
            <a:r>
              <a:rPr lang="nl-NL" sz="1800" dirty="0"/>
              <a:t>van ‘de werkelijkheid’.</a:t>
            </a:r>
            <a:endParaRPr lang="nl-NL" sz="1800" dirty="0">
              <a:cs typeface="Arial"/>
            </a:endParaRPr>
          </a:p>
          <a:p>
            <a:pPr marL="0" lvl="1" indent="0">
              <a:buNone/>
            </a:pPr>
            <a:r>
              <a:rPr lang="nl-NL" sz="1800" dirty="0"/>
              <a:t>Zicht op knelpunten en daarmee op effectieve maatregelen</a:t>
            </a:r>
          </a:p>
          <a:p>
            <a:pPr lvl="2"/>
            <a:endParaRPr lang="nl-NL" sz="1800" dirty="0">
              <a:cs typeface="Arial"/>
            </a:endParaRPr>
          </a:p>
          <a:p>
            <a:pPr lvl="2"/>
            <a:endParaRPr lang="nl-NL" dirty="0"/>
          </a:p>
          <a:p>
            <a:pPr marL="0" lvl="1" indent="0">
              <a:buNone/>
            </a:pPr>
            <a:r>
              <a:rPr lang="nl-NL" dirty="0"/>
              <a:t>Volgen van effecten herstelmaatregelen</a:t>
            </a:r>
          </a:p>
          <a:p>
            <a:pPr marL="0" lvl="1" indent="0">
              <a:buNone/>
            </a:pPr>
            <a:r>
              <a:rPr lang="nl-NL" sz="1800" b="1" dirty="0"/>
              <a:t>Effect</a:t>
            </a:r>
            <a:r>
              <a:rPr lang="nl-NL" sz="1800" dirty="0"/>
              <a:t>metingen volgens BACI (</a:t>
            </a:r>
            <a:r>
              <a:rPr lang="nl-NL" sz="1800" dirty="0" err="1"/>
              <a:t>Before</a:t>
            </a:r>
            <a:r>
              <a:rPr lang="nl-NL" sz="1800" dirty="0"/>
              <a:t>, </a:t>
            </a:r>
            <a:r>
              <a:rPr lang="nl-NL" sz="1800" dirty="0" err="1"/>
              <a:t>After</a:t>
            </a:r>
            <a:r>
              <a:rPr lang="nl-NL" sz="1800" dirty="0"/>
              <a:t>, Control, Impact)</a:t>
            </a:r>
            <a:endParaRPr lang="nl-NL" sz="1800" dirty="0">
              <a:cs typeface="Arial"/>
            </a:endParaRPr>
          </a:p>
          <a:p>
            <a:pPr indent="0">
              <a:buFont typeface="Arial" panose="020B0604020202020204" pitchFamily="34" charset="0"/>
              <a:buNone/>
            </a:pPr>
            <a:endParaRPr lang="nl-NL" dirty="0">
              <a:cs typeface="Arial" panose="020B0604020202020204"/>
            </a:endParaRPr>
          </a:p>
          <a:p>
            <a:endParaRPr lang="nl-NL" dirty="0"/>
          </a:p>
          <a:p>
            <a:endParaRPr lang="nl-NL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A913D3AB-7518-1D92-D410-AC2193B6BA54}"/>
              </a:ext>
            </a:extLst>
          </p:cNvPr>
          <p:cNvSpPr txBox="1"/>
          <p:nvPr/>
        </p:nvSpPr>
        <p:spPr>
          <a:xfrm rot="18872506">
            <a:off x="9411624" y="1396744"/>
            <a:ext cx="2242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Hoe is het nu ?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EFDA1C53-F547-6C02-B2B3-FEE28BD69292}"/>
              </a:ext>
            </a:extLst>
          </p:cNvPr>
          <p:cNvSpPr txBox="1"/>
          <p:nvPr/>
        </p:nvSpPr>
        <p:spPr>
          <a:xfrm rot="18883608">
            <a:off x="9030375" y="3081597"/>
            <a:ext cx="2820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Waarom is het zo?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28597CBB-59A8-13A5-CAA1-2C7BDFF6B0D2}"/>
              </a:ext>
            </a:extLst>
          </p:cNvPr>
          <p:cNvSpPr txBox="1"/>
          <p:nvPr/>
        </p:nvSpPr>
        <p:spPr>
          <a:xfrm rot="18883608">
            <a:off x="8374258" y="4710779"/>
            <a:ext cx="3698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Doen we de juiste dingen</a:t>
            </a:r>
          </a:p>
        </p:txBody>
      </p:sp>
      <p:grpSp>
        <p:nvGrpSpPr>
          <p:cNvPr id="7" name="Groep 6">
            <a:extLst>
              <a:ext uri="{FF2B5EF4-FFF2-40B4-BE49-F238E27FC236}">
                <a16:creationId xmlns:a16="http://schemas.microsoft.com/office/drawing/2014/main" id="{8C4028A4-6F49-8497-91C7-75472E24C841}"/>
              </a:ext>
            </a:extLst>
          </p:cNvPr>
          <p:cNvGrpSpPr/>
          <p:nvPr/>
        </p:nvGrpSpPr>
        <p:grpSpPr>
          <a:xfrm>
            <a:off x="415142" y="2985671"/>
            <a:ext cx="8625760" cy="2030547"/>
            <a:chOff x="426028" y="2732809"/>
            <a:chExt cx="8548704" cy="1953491"/>
          </a:xfrm>
        </p:grpSpPr>
        <p:sp>
          <p:nvSpPr>
            <p:cNvPr id="3" name="Rechthoek 2">
              <a:extLst>
                <a:ext uri="{FF2B5EF4-FFF2-40B4-BE49-F238E27FC236}">
                  <a16:creationId xmlns:a16="http://schemas.microsoft.com/office/drawing/2014/main" id="{C72A9C97-C3F9-66B8-58F0-885EC1382BA5}"/>
                </a:ext>
              </a:extLst>
            </p:cNvPr>
            <p:cNvSpPr/>
            <p:nvPr/>
          </p:nvSpPr>
          <p:spPr>
            <a:xfrm>
              <a:off x="426028" y="2732809"/>
              <a:ext cx="8548704" cy="1953491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" name="Rechthoek 4">
              <a:extLst>
                <a:ext uri="{FF2B5EF4-FFF2-40B4-BE49-F238E27FC236}">
                  <a16:creationId xmlns:a16="http://schemas.microsoft.com/office/drawing/2014/main" id="{2BA0BAE1-4ECF-B680-3CF7-66F99E0F29BC}"/>
                </a:ext>
              </a:extLst>
            </p:cNvPr>
            <p:cNvSpPr/>
            <p:nvPr/>
          </p:nvSpPr>
          <p:spPr>
            <a:xfrm>
              <a:off x="6463145" y="4177145"/>
              <a:ext cx="2511586" cy="509155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>
                  <a:solidFill>
                    <a:schemeClr val="tx2"/>
                  </a:solidFill>
                </a:rPr>
                <a:t>Focus bij EBEO 2.0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569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3B28D6-99BC-4466-BBB6-E3AE1C7A2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Wensen EBEO vanaf 2027</a:t>
            </a:r>
          </a:p>
        </p:txBody>
      </p:sp>
      <p:pic>
        <p:nvPicPr>
          <p:cNvPr id="5" name="Tijdelijke aanduiding voor afbeelding 4">
            <a:extLst>
              <a:ext uri="{FF2B5EF4-FFF2-40B4-BE49-F238E27FC236}">
                <a16:creationId xmlns:a16="http://schemas.microsoft.com/office/drawing/2014/main" id="{E457AA6E-2482-40E0-B771-71CE9A62E9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9" b="1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FA89CD2-08C9-4093-BD09-F2614863F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9" y="1203638"/>
            <a:ext cx="7848599" cy="5405392"/>
          </a:xfrm>
        </p:spPr>
        <p:txBody>
          <a:bodyPr/>
          <a:lstStyle/>
          <a:p>
            <a:pPr lvl="1"/>
            <a:r>
              <a:rPr lang="nl-NL" dirty="0"/>
              <a:t>Beschrijvend (toestand)</a:t>
            </a:r>
          </a:p>
          <a:p>
            <a:pPr lvl="2"/>
            <a:r>
              <a:rPr lang="nl-NL" dirty="0"/>
              <a:t>Volgens KRW-vereisten</a:t>
            </a:r>
          </a:p>
          <a:p>
            <a:pPr lvl="1"/>
            <a:r>
              <a:rPr lang="nl-NL" dirty="0"/>
              <a:t>Verklarend (diagnostisch)</a:t>
            </a:r>
          </a:p>
          <a:p>
            <a:pPr lvl="2"/>
            <a:r>
              <a:rPr lang="nl-NL" dirty="0"/>
              <a:t>Vrij in vorm en in parameters.</a:t>
            </a:r>
          </a:p>
          <a:p>
            <a:pPr lvl="2"/>
            <a:endParaRPr lang="nl-NL" dirty="0"/>
          </a:p>
          <a:p>
            <a:pPr lvl="1"/>
            <a:r>
              <a:rPr lang="nl-NL" dirty="0"/>
              <a:t>Verbinden milieuopgaven</a:t>
            </a:r>
          </a:p>
          <a:p>
            <a:pPr lvl="2"/>
            <a:r>
              <a:rPr lang="nl-NL" dirty="0" err="1"/>
              <a:t>Ecocentrisch</a:t>
            </a:r>
            <a:r>
              <a:rPr lang="nl-NL"/>
              <a:t> </a:t>
            </a:r>
            <a:endParaRPr lang="nl-NL" dirty="0"/>
          </a:p>
          <a:p>
            <a:pPr lvl="3"/>
            <a:r>
              <a:rPr lang="nl-NL" dirty="0"/>
              <a:t>Waterbeheer (Goede ecologische toestand, ecosysteembegrip)</a:t>
            </a:r>
          </a:p>
          <a:p>
            <a:pPr lvl="3"/>
            <a:r>
              <a:rPr lang="nl-NL" dirty="0"/>
              <a:t>Natuurbeheer (biodiversiteit, natuurwaarde)</a:t>
            </a:r>
          </a:p>
          <a:p>
            <a:pPr lvl="2"/>
            <a:r>
              <a:rPr lang="nl-NL" dirty="0"/>
              <a:t>Antropocentrisch (ecosysteemdiensten)</a:t>
            </a:r>
          </a:p>
          <a:p>
            <a:pPr lvl="3"/>
            <a:r>
              <a:rPr lang="nl-NL" dirty="0"/>
              <a:t>Drinkwaterbereiding</a:t>
            </a:r>
          </a:p>
          <a:p>
            <a:pPr lvl="3"/>
            <a:r>
              <a:rPr lang="nl-NL" dirty="0"/>
              <a:t>Volksgezondheid (o.a. zwemwater)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4720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0FD4C7-664D-DC8A-8B59-435993811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Nog meer wensen: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0C03833-1153-D8E1-CDD6-D7CA855A7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nl-NL" dirty="0"/>
              <a:t>Geeft inzicht op detailniveau </a:t>
            </a:r>
            <a:r>
              <a:rPr lang="nl-NL" i="1" u="sng" dirty="0"/>
              <a:t>binnen</a:t>
            </a:r>
            <a:r>
              <a:rPr lang="nl-NL" dirty="0"/>
              <a:t> de vijf KRW-Klassen (vooral de klasse ‘matig’ is ongevoelig);</a:t>
            </a:r>
          </a:p>
          <a:p>
            <a:pPr lvl="1"/>
            <a:endParaRPr lang="nl-NL" dirty="0"/>
          </a:p>
          <a:p>
            <a:pPr lvl="1"/>
            <a:r>
              <a:rPr lang="nl-NL" dirty="0" err="1"/>
              <a:t>Toestandbepaling</a:t>
            </a:r>
            <a:r>
              <a:rPr lang="nl-NL" dirty="0"/>
              <a:t> niet helemaal op de schop.</a:t>
            </a:r>
          </a:p>
          <a:p>
            <a:pPr lvl="2"/>
            <a:r>
              <a:rPr lang="nl-NL" dirty="0"/>
              <a:t>Passend binnen </a:t>
            </a:r>
            <a:r>
              <a:rPr lang="nl-NL" dirty="0" err="1"/>
              <a:t>intercalibratievereisten</a:t>
            </a:r>
            <a:r>
              <a:rPr lang="nl-NL" dirty="0"/>
              <a:t>.</a:t>
            </a:r>
          </a:p>
          <a:p>
            <a:pPr lvl="2"/>
            <a:r>
              <a:rPr lang="nl-NL" dirty="0"/>
              <a:t>Geen ‘trendbreuk’ in uitkomst toetsing</a:t>
            </a:r>
          </a:p>
          <a:p>
            <a:pPr lvl="1"/>
            <a:endParaRPr lang="nl-NL" dirty="0"/>
          </a:p>
          <a:p>
            <a:pPr lvl="1"/>
            <a:r>
              <a:rPr lang="nl-NL" dirty="0"/>
              <a:t>Prototype op tijd klaar voor minimaal een jaar proefdraaien en implementatie in december 2027</a:t>
            </a:r>
          </a:p>
          <a:p>
            <a:pPr lvl="1"/>
            <a:endParaRPr lang="nl-NL" dirty="0"/>
          </a:p>
          <a:p>
            <a:pPr marL="0" lvl="1" indent="0">
              <a:buNone/>
            </a:pPr>
            <a:endParaRPr lang="nl-NL" dirty="0"/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62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3B28D6-99BC-4466-BBB6-E3AE1C7A2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En verder:</a:t>
            </a:r>
          </a:p>
        </p:txBody>
      </p:sp>
      <p:pic>
        <p:nvPicPr>
          <p:cNvPr id="5" name="Tijdelijke aanduiding voor afbeelding 4">
            <a:extLst>
              <a:ext uri="{FF2B5EF4-FFF2-40B4-BE49-F238E27FC236}">
                <a16:creationId xmlns:a16="http://schemas.microsoft.com/office/drawing/2014/main" id="{CFB27217-5C79-4867-B0DD-0E202117A05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9" b="1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EFD9554F-DA14-8641-9F8F-1313433A1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9" y="878399"/>
            <a:ext cx="7848599" cy="5316432"/>
          </a:xfrm>
        </p:spPr>
        <p:txBody>
          <a:bodyPr/>
          <a:lstStyle/>
          <a:p>
            <a:pPr marL="0" lvl="1" indent="0">
              <a:buNone/>
            </a:pPr>
            <a:r>
              <a:rPr lang="nl-NL" dirty="0"/>
              <a:t>Het benut nieuwe inzichten en technieken</a:t>
            </a:r>
          </a:p>
          <a:p>
            <a:pPr marL="361950" lvl="2" indent="-6350">
              <a:buNone/>
            </a:pPr>
            <a:r>
              <a:rPr lang="nl-NL" dirty="0"/>
              <a:t>Inzichten:</a:t>
            </a:r>
          </a:p>
          <a:p>
            <a:pPr lvl="2"/>
            <a:r>
              <a:rPr lang="nl-NL" dirty="0"/>
              <a:t>Uit de diverse KIWK-projecten:</a:t>
            </a:r>
          </a:p>
          <a:p>
            <a:pPr lvl="4"/>
            <a:r>
              <a:rPr lang="nl-NL" sz="1400" dirty="0"/>
              <a:t>SESA; Systeemgerichte Ecologische Stressanalyse</a:t>
            </a:r>
          </a:p>
          <a:p>
            <a:pPr lvl="4"/>
            <a:r>
              <a:rPr lang="nl-NL" sz="1400" dirty="0"/>
              <a:t>KIWK-ecologie, KIWK-brakwater, KIWK-Sleutelfactor-toxiciteit</a:t>
            </a:r>
          </a:p>
          <a:p>
            <a:pPr lvl="2"/>
            <a:r>
              <a:rPr lang="nl-NL" dirty="0"/>
              <a:t>Recent ander onderzoek</a:t>
            </a:r>
          </a:p>
          <a:p>
            <a:pPr lvl="4"/>
            <a:r>
              <a:rPr lang="nl-NL" sz="1200" dirty="0"/>
              <a:t>“</a:t>
            </a:r>
            <a:r>
              <a:rPr lang="nl-NL" sz="1400" dirty="0"/>
              <a:t>waterplanten en waterkwaliteit’ (RUN/ Deltares)</a:t>
            </a:r>
          </a:p>
          <a:p>
            <a:pPr lvl="2"/>
            <a:r>
              <a:rPr lang="nl-NL" dirty="0"/>
              <a:t>Zoöplankton en bacteriën</a:t>
            </a:r>
          </a:p>
          <a:p>
            <a:pPr marL="355600" lvl="2" indent="0">
              <a:buNone/>
            </a:pPr>
            <a:r>
              <a:rPr lang="nl-NL" dirty="0"/>
              <a:t>Technieken:</a:t>
            </a:r>
          </a:p>
          <a:p>
            <a:pPr lvl="2"/>
            <a:r>
              <a:rPr lang="nl-NL" dirty="0"/>
              <a:t>(e)DNA</a:t>
            </a:r>
          </a:p>
          <a:p>
            <a:pPr lvl="2"/>
            <a:r>
              <a:rPr lang="nl-NL" dirty="0"/>
              <a:t>Sensoren, beeldherkenning, remote </a:t>
            </a:r>
            <a:r>
              <a:rPr lang="nl-NL" dirty="0" err="1"/>
              <a:t>sensing</a:t>
            </a:r>
            <a:endParaRPr lang="nl-NL" dirty="0"/>
          </a:p>
          <a:p>
            <a:pPr lvl="2"/>
            <a:r>
              <a:rPr lang="nl-NL" dirty="0"/>
              <a:t>Informatietechnologie / </a:t>
            </a:r>
            <a:r>
              <a:rPr lang="nl-NL" dirty="0" err="1"/>
              <a:t>datascience</a:t>
            </a:r>
            <a:endParaRPr lang="nl-NL" dirty="0"/>
          </a:p>
          <a:p>
            <a:pPr lvl="2"/>
            <a:r>
              <a:rPr lang="nl-NL" dirty="0"/>
              <a:t>Methoden voor begrijpelijk communiceren</a:t>
            </a:r>
          </a:p>
          <a:p>
            <a:pPr lvl="2"/>
            <a:r>
              <a:rPr lang="nl-NL" dirty="0"/>
              <a:t>?</a:t>
            </a:r>
          </a:p>
          <a:p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B6553C78-79BB-00E9-0E58-5DDE01EC8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3850" y="297059"/>
            <a:ext cx="3310312" cy="1055610"/>
          </a:xfrm>
          <a:prstGeom prst="rect">
            <a:avLst/>
          </a:prstGeom>
        </p:spPr>
      </p:pic>
      <p:grpSp>
        <p:nvGrpSpPr>
          <p:cNvPr id="8" name="Groep 7">
            <a:extLst>
              <a:ext uri="{FF2B5EF4-FFF2-40B4-BE49-F238E27FC236}">
                <a16:creationId xmlns:a16="http://schemas.microsoft.com/office/drawing/2014/main" id="{667B9AB7-AE6F-01F3-4A47-77BF7FC49843}"/>
              </a:ext>
            </a:extLst>
          </p:cNvPr>
          <p:cNvGrpSpPr/>
          <p:nvPr/>
        </p:nvGrpSpPr>
        <p:grpSpPr>
          <a:xfrm>
            <a:off x="869133" y="4847293"/>
            <a:ext cx="5902859" cy="1015663"/>
            <a:chOff x="869133" y="4847293"/>
            <a:chExt cx="5902859" cy="1015663"/>
          </a:xfrm>
        </p:grpSpPr>
        <p:sp>
          <p:nvSpPr>
            <p:cNvPr id="4" name="Ovaal 3">
              <a:extLst>
                <a:ext uri="{FF2B5EF4-FFF2-40B4-BE49-F238E27FC236}">
                  <a16:creationId xmlns:a16="http://schemas.microsoft.com/office/drawing/2014/main" id="{48AAD51D-7615-FADF-0144-59F3CD17D7F6}"/>
                </a:ext>
              </a:extLst>
            </p:cNvPr>
            <p:cNvSpPr/>
            <p:nvPr/>
          </p:nvSpPr>
          <p:spPr>
            <a:xfrm>
              <a:off x="869133" y="5051834"/>
              <a:ext cx="4753069" cy="606582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" name="Tekstvak 5">
              <a:extLst>
                <a:ext uri="{FF2B5EF4-FFF2-40B4-BE49-F238E27FC236}">
                  <a16:creationId xmlns:a16="http://schemas.microsoft.com/office/drawing/2014/main" id="{AE30ED0E-E237-71EF-AE1C-D02CE79525C4}"/>
                </a:ext>
              </a:extLst>
            </p:cNvPr>
            <p:cNvSpPr txBox="1"/>
            <p:nvPr/>
          </p:nvSpPr>
          <p:spPr>
            <a:xfrm>
              <a:off x="6138249" y="4847293"/>
              <a:ext cx="63374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6000" dirty="0">
                  <a:solidFill>
                    <a:srgbClr val="FF0000"/>
                  </a:solidFill>
                </a:rPr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539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DB2E26B-CED2-5E3C-F28E-30F84D10B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Het proces 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AA3A1AF-CEF1-201F-C799-D41D1216D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574" y="1089338"/>
            <a:ext cx="5508624" cy="2614218"/>
          </a:xfrm>
        </p:spPr>
        <p:txBody>
          <a:bodyPr/>
          <a:lstStyle/>
          <a:p>
            <a:pPr lvl="1"/>
            <a:r>
              <a:rPr lang="nl-NL"/>
              <a:t>Overleg met stakeholders</a:t>
            </a:r>
          </a:p>
          <a:p>
            <a:pPr lvl="2"/>
            <a:r>
              <a:rPr lang="nl-NL"/>
              <a:t>Ministeries</a:t>
            </a:r>
          </a:p>
          <a:p>
            <a:pPr lvl="2"/>
            <a:r>
              <a:rPr lang="nl-NL"/>
              <a:t>Provincies</a:t>
            </a:r>
          </a:p>
          <a:p>
            <a:pPr lvl="2"/>
            <a:r>
              <a:rPr lang="nl-NL"/>
              <a:t>Waterbeheerders</a:t>
            </a:r>
          </a:p>
          <a:p>
            <a:pPr lvl="2"/>
            <a:r>
              <a:rPr lang="nl-NL"/>
              <a:t>Kennisinstellingen</a:t>
            </a:r>
          </a:p>
          <a:p>
            <a:pPr lvl="2"/>
            <a:r>
              <a:rPr lang="nl-NL"/>
              <a:t>Adviesbureaus</a:t>
            </a:r>
          </a:p>
          <a:p>
            <a:pPr lvl="1"/>
            <a:endParaRPr lang="nl-NL" i="1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4446786E-9459-A9D1-13AC-8EA44161FAF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323046" y="1529002"/>
            <a:ext cx="3049686" cy="3330655"/>
          </a:xfrm>
        </p:spPr>
        <p:txBody>
          <a:bodyPr/>
          <a:lstStyle/>
          <a:p>
            <a:pPr lvl="1"/>
            <a:r>
              <a:rPr lang="nl-NL" dirty="0"/>
              <a:t>Expertsessies</a:t>
            </a:r>
          </a:p>
          <a:p>
            <a:pPr lvl="2"/>
            <a:r>
              <a:rPr lang="nl-NL" dirty="0"/>
              <a:t>Vissen</a:t>
            </a:r>
          </a:p>
          <a:p>
            <a:pPr lvl="2"/>
            <a:r>
              <a:rPr lang="nl-NL" dirty="0"/>
              <a:t>Waterplanten</a:t>
            </a:r>
          </a:p>
          <a:p>
            <a:pPr lvl="2"/>
            <a:r>
              <a:rPr lang="nl-NL" dirty="0"/>
              <a:t>Macrofauna</a:t>
            </a:r>
          </a:p>
          <a:p>
            <a:pPr lvl="2"/>
            <a:r>
              <a:rPr lang="nl-NL" dirty="0"/>
              <a:t>Algen</a:t>
            </a:r>
          </a:p>
          <a:p>
            <a:pPr lvl="2"/>
            <a:r>
              <a:rPr lang="nl-NL" dirty="0"/>
              <a:t>Zoöplankton</a:t>
            </a:r>
            <a:endParaRPr lang="nl-NL" i="1" dirty="0"/>
          </a:p>
          <a:p>
            <a:pPr lvl="2"/>
            <a:r>
              <a:rPr lang="nl-NL" dirty="0"/>
              <a:t>Bacteriën/schimmels</a:t>
            </a:r>
          </a:p>
        </p:txBody>
      </p:sp>
      <p:sp>
        <p:nvSpPr>
          <p:cNvPr id="2" name="Tijdelijke aanduiding voor inhoud 7">
            <a:extLst>
              <a:ext uri="{FF2B5EF4-FFF2-40B4-BE49-F238E27FC236}">
                <a16:creationId xmlns:a16="http://schemas.microsoft.com/office/drawing/2014/main" id="{90E55376-CBC1-DE11-3D77-465A19EECECC}"/>
              </a:ext>
            </a:extLst>
          </p:cNvPr>
          <p:cNvSpPr txBox="1">
            <a:spLocks/>
          </p:cNvSpPr>
          <p:nvPr/>
        </p:nvSpPr>
        <p:spPr>
          <a:xfrm>
            <a:off x="4828874" y="4473610"/>
            <a:ext cx="3296247" cy="184470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667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Tx/>
              <a:buBlip>
                <a:blip r:embed="rId2"/>
              </a:buBlip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28650" indent="-27305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Tx/>
              <a:buBlip>
                <a:blip r:embed="rId2"/>
              </a:buBlip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8001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Tx/>
              <a:buBlip>
                <a:blip r:embed="rId2"/>
              </a:buBlip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906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Tx/>
              <a:buBlip>
                <a:blip r:embed="rId2"/>
              </a:buBlip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nl-NL" sz="1800" dirty="0">
                <a:solidFill>
                  <a:srgbClr val="00B0F0"/>
                </a:solidFill>
              </a:rPr>
              <a:t>Expertsessies ?</a:t>
            </a:r>
          </a:p>
          <a:p>
            <a:pPr lvl="2"/>
            <a:r>
              <a:rPr lang="nl-NL" sz="1600" dirty="0">
                <a:solidFill>
                  <a:srgbClr val="00B0F0"/>
                </a:solidFill>
              </a:rPr>
              <a:t>Datamanagement</a:t>
            </a:r>
          </a:p>
          <a:p>
            <a:pPr lvl="2"/>
            <a:r>
              <a:rPr lang="nl-NL" sz="1600" dirty="0">
                <a:solidFill>
                  <a:srgbClr val="00B0F0"/>
                </a:solidFill>
              </a:rPr>
              <a:t>DNA-technieken</a:t>
            </a:r>
          </a:p>
          <a:p>
            <a:pPr lvl="2"/>
            <a:r>
              <a:rPr lang="nl-NL" sz="1600" dirty="0">
                <a:solidFill>
                  <a:srgbClr val="00B0F0"/>
                </a:solidFill>
              </a:rPr>
              <a:t>Bioassays?</a:t>
            </a:r>
          </a:p>
          <a:p>
            <a:pPr lvl="2"/>
            <a:r>
              <a:rPr lang="nl-NL" sz="1600" dirty="0">
                <a:solidFill>
                  <a:srgbClr val="00B0F0"/>
                </a:solidFill>
              </a:rPr>
              <a:t>Presentatietechnieken</a:t>
            </a:r>
          </a:p>
          <a:p>
            <a:pPr marL="355600" lvl="2" indent="0">
              <a:buNone/>
            </a:pPr>
            <a:endParaRPr lang="nl-NL" i="1" dirty="0"/>
          </a:p>
        </p:txBody>
      </p:sp>
      <p:sp>
        <p:nvSpPr>
          <p:cNvPr id="3" name="Tijdelijke aanduiding voor inhoud 7">
            <a:extLst>
              <a:ext uri="{FF2B5EF4-FFF2-40B4-BE49-F238E27FC236}">
                <a16:creationId xmlns:a16="http://schemas.microsoft.com/office/drawing/2014/main" id="{11752E67-93AB-D657-C29A-341B899F2DE1}"/>
              </a:ext>
            </a:extLst>
          </p:cNvPr>
          <p:cNvSpPr txBox="1">
            <a:spLocks/>
          </p:cNvSpPr>
          <p:nvPr/>
        </p:nvSpPr>
        <p:spPr>
          <a:xfrm>
            <a:off x="8850311" y="2396447"/>
            <a:ext cx="2754312" cy="33306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667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Tx/>
              <a:buBlip>
                <a:blip r:embed="rId2"/>
              </a:buBlip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28650" indent="-27305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Tx/>
              <a:buBlip>
                <a:blip r:embed="rId2"/>
              </a:buBlip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8001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Tx/>
              <a:buBlip>
                <a:blip r:embed="rId2"/>
              </a:buBlip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906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Tx/>
              <a:buBlip>
                <a:blip r:embed="rId2"/>
              </a:buBlip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nl-NL" dirty="0"/>
              <a:t>Levende laboratoria</a:t>
            </a:r>
          </a:p>
          <a:p>
            <a:pPr lvl="2"/>
            <a:r>
              <a:rPr lang="nl-NL" dirty="0"/>
              <a:t>Stromend water</a:t>
            </a:r>
          </a:p>
          <a:p>
            <a:pPr lvl="2"/>
            <a:r>
              <a:rPr lang="nl-NL" dirty="0"/>
              <a:t>Stilstaand water</a:t>
            </a:r>
          </a:p>
          <a:p>
            <a:pPr lvl="2"/>
            <a:r>
              <a:rPr lang="nl-NL" dirty="0"/>
              <a:t>Rijkswater?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61C51F1C-64DC-05F8-2882-DE6E441F0D42}"/>
              </a:ext>
            </a:extLst>
          </p:cNvPr>
          <p:cNvSpPr txBox="1"/>
          <p:nvPr/>
        </p:nvSpPr>
        <p:spPr>
          <a:xfrm>
            <a:off x="6005845" y="2458308"/>
            <a:ext cx="2674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Omzetten resultaten expertsessies naar </a:t>
            </a:r>
            <a:r>
              <a:rPr lang="nl-NL" dirty="0" err="1"/>
              <a:t>PvA</a:t>
            </a:r>
            <a:br>
              <a:rPr lang="nl-NL" dirty="0"/>
            </a:br>
            <a:endParaRPr lang="nl-NL" dirty="0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CF23F431-3079-AFC7-B99B-B08C779077A9}"/>
              </a:ext>
            </a:extLst>
          </p:cNvPr>
          <p:cNvSpPr/>
          <p:nvPr/>
        </p:nvSpPr>
        <p:spPr>
          <a:xfrm>
            <a:off x="4724608" y="4750608"/>
            <a:ext cx="3296247" cy="427974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0B07598C-F4E4-0F9D-8139-928D8BCA9F32}"/>
              </a:ext>
            </a:extLst>
          </p:cNvPr>
          <p:cNvCxnSpPr/>
          <p:nvPr/>
        </p:nvCxnSpPr>
        <p:spPr>
          <a:xfrm>
            <a:off x="6238260" y="3176222"/>
            <a:ext cx="2209953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Ovaal 3">
            <a:extLst>
              <a:ext uri="{FF2B5EF4-FFF2-40B4-BE49-F238E27FC236}">
                <a16:creationId xmlns:a16="http://schemas.microsoft.com/office/drawing/2014/main" id="{AEED84AD-3DDF-CCB8-325D-0C80794C0FDD}"/>
              </a:ext>
            </a:extLst>
          </p:cNvPr>
          <p:cNvSpPr/>
          <p:nvPr/>
        </p:nvSpPr>
        <p:spPr>
          <a:xfrm>
            <a:off x="4724607" y="5797660"/>
            <a:ext cx="3296247" cy="427974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01006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DB2E26B-CED2-5E3C-F28E-30F84D10B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Het proces 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AA3A1AF-CEF1-201F-C799-D41D1216D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nl-NL" dirty="0"/>
              <a:t>De levende laboratoria:</a:t>
            </a:r>
          </a:p>
          <a:p>
            <a:pPr lvl="2"/>
            <a:r>
              <a:rPr lang="nl-NL" dirty="0"/>
              <a:t>Hele monitoringscyclus doorlopen;</a:t>
            </a:r>
          </a:p>
          <a:p>
            <a:pPr lvl="2"/>
            <a:r>
              <a:rPr lang="nl-NL" dirty="0"/>
              <a:t>Opnemen adviezen experts en begeleidingscommissie;</a:t>
            </a:r>
          </a:p>
          <a:p>
            <a:pPr lvl="2"/>
            <a:r>
              <a:rPr lang="nl-NL" dirty="0"/>
              <a:t>Veel partijen betrekken;</a:t>
            </a:r>
          </a:p>
          <a:p>
            <a:pPr lvl="2"/>
            <a:r>
              <a:rPr lang="nl-NL" dirty="0"/>
              <a:t>Aandacht voor de meerwaarde t.o.v. de huidige werkwijze;</a:t>
            </a:r>
          </a:p>
          <a:p>
            <a:pPr lvl="2"/>
            <a:r>
              <a:rPr lang="nl-NL" dirty="0"/>
              <a:t>Aandacht voor de meerwaarde/aanvullingen t.o.v. gebruik van de ESF;</a:t>
            </a:r>
          </a:p>
          <a:p>
            <a:pPr lvl="2"/>
            <a:r>
              <a:rPr lang="nl-NL" dirty="0"/>
              <a:t>Ontsluiten </a:t>
            </a:r>
            <a:r>
              <a:rPr lang="nl-NL" i="1" dirty="0"/>
              <a:t>bestaande</a:t>
            </a:r>
            <a:r>
              <a:rPr lang="nl-NL" dirty="0"/>
              <a:t> kennis en technieken;</a:t>
            </a:r>
          </a:p>
          <a:p>
            <a:pPr lvl="2"/>
            <a:r>
              <a:rPr lang="nl-NL" dirty="0"/>
              <a:t>Advies over de te hanteren rapportagevorm;</a:t>
            </a:r>
          </a:p>
          <a:p>
            <a:pPr lvl="2"/>
            <a:r>
              <a:rPr lang="nl-NL" dirty="0"/>
              <a:t>Ontwerp voor een monitoringsprotocol;</a:t>
            </a:r>
          </a:p>
          <a:p>
            <a:pPr lvl="2"/>
            <a:r>
              <a:rPr lang="nl-NL" dirty="0"/>
              <a:t>Inzicht in knelpunten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8418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DB2E26B-CED2-5E3C-F28E-30F84D10B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Vragen aan de </a:t>
            </a:r>
            <a:r>
              <a:rPr lang="nl-NL" dirty="0" err="1"/>
              <a:t>CoP</a:t>
            </a:r>
            <a:endParaRPr lang="nl-NL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AA3A1AF-CEF1-201F-C799-D41D1216D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1" indent="0">
              <a:buNone/>
            </a:pPr>
            <a:r>
              <a:rPr lang="nl-NL" dirty="0"/>
              <a:t>Er is door de STOWA een overzicht gemaakt van meer dan 30 relevante databases en instrumenten.</a:t>
            </a:r>
          </a:p>
          <a:p>
            <a:pPr lvl="2"/>
            <a:r>
              <a:rPr lang="nl-NL" dirty="0"/>
              <a:t>Databases met ecologische informatie over soorten</a:t>
            </a:r>
          </a:p>
          <a:p>
            <a:pPr lvl="2"/>
            <a:r>
              <a:rPr lang="nl-NL" dirty="0"/>
              <a:t>Toetsingsinstrumenten. </a:t>
            </a:r>
          </a:p>
          <a:p>
            <a:pPr lvl="2"/>
            <a:r>
              <a:rPr lang="nl-NL" dirty="0"/>
              <a:t>Instrumenten om op ruimtelijk niveaus ecologische knelpunten in beeld te brengen. (vooral op kleiner ruimtelijk niveau; dat van een watergang/beek/rivier)</a:t>
            </a:r>
          </a:p>
          <a:p>
            <a:pPr marL="0" lvl="1" indent="0">
              <a:buNone/>
            </a:pPr>
            <a:r>
              <a:rPr lang="nl-NL" dirty="0"/>
              <a:t>We zien dat heel vaak de beschikbare data onvoldoende worden </a:t>
            </a:r>
            <a:r>
              <a:rPr lang="nl-NL" dirty="0" err="1"/>
              <a:t>uitgemijnd</a:t>
            </a:r>
            <a:r>
              <a:rPr lang="nl-NL" dirty="0"/>
              <a:t>. </a:t>
            </a:r>
          </a:p>
          <a:p>
            <a:pPr lvl="2"/>
            <a:r>
              <a:rPr lang="nl-NL" dirty="0"/>
              <a:t>Hebben jullie nog voorstellen voor in te zetten technieken?</a:t>
            </a:r>
          </a:p>
          <a:p>
            <a:pPr lvl="2"/>
            <a:r>
              <a:rPr lang="nl-NL" dirty="0"/>
              <a:t>Zijn er activiteiten waar we bij kunnen aansluiten?</a:t>
            </a:r>
          </a:p>
          <a:p>
            <a:pPr lvl="2"/>
            <a:r>
              <a:rPr lang="nl-NL" dirty="0"/>
              <a:t>Zijn er artikelen / activiteiten waarvan jullie zeggen dat die voor ons interessant zijn?</a:t>
            </a:r>
          </a:p>
          <a:p>
            <a:pPr marL="0" lvl="1" indent="0">
              <a:buNone/>
            </a:pPr>
            <a:r>
              <a:rPr lang="nl-NL" dirty="0"/>
              <a:t>Is het een optie dat we later in het proces een uitgebreidere interactie hebben met het CoP?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0863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244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BLANGUAGEID" val="nl-NL"/>
  <p:tag name="ISPRING_RESOURCE_PATHS_HASH_PRESENTER" val="33bdf4c663ce9293331ab3cbfb8a6c9842e676c2"/>
</p:tagLst>
</file>

<file path=ppt/theme/theme1.xml><?xml version="1.0" encoding="utf-8"?>
<a:theme xmlns:a="http://schemas.openxmlformats.org/drawingml/2006/main" name="Stowa Template">
  <a:themeElements>
    <a:clrScheme name="Stowa">
      <a:dk1>
        <a:srgbClr val="000000"/>
      </a:dk1>
      <a:lt1>
        <a:srgbClr val="FFFFFF"/>
      </a:lt1>
      <a:dk2>
        <a:srgbClr val="282672"/>
      </a:dk2>
      <a:lt2>
        <a:srgbClr val="FFFFFF"/>
      </a:lt2>
      <a:accent1>
        <a:srgbClr val="0099E0"/>
      </a:accent1>
      <a:accent2>
        <a:srgbClr val="F0E10C"/>
      </a:accent2>
      <a:accent3>
        <a:srgbClr val="DA6902"/>
      </a:accent3>
      <a:accent4>
        <a:srgbClr val="E95123"/>
      </a:accent4>
      <a:accent5>
        <a:srgbClr val="E50072"/>
      </a:accent5>
      <a:accent6>
        <a:srgbClr val="79C3A7"/>
      </a:accent6>
      <a:hlink>
        <a:srgbClr val="282672"/>
      </a:hlink>
      <a:folHlink>
        <a:srgbClr val="2826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635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PT template - breed -v2.potx" id="{731A2F25-E909-4AC0-8D04-B2E402206279}" vid="{3AB7DE8D-EA96-45B7-99D7-F5D5E4B0240C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stowa_standaard breed</Template>
  <TotalTime>2367</TotalTime>
  <Words>668</Words>
  <Application>Microsoft Office PowerPoint</Application>
  <PresentationFormat>Breedbeeld</PresentationFormat>
  <Paragraphs>134</Paragraphs>
  <Slides>11</Slides>
  <Notes>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4" baseType="lpstr">
      <vt:lpstr>Arial</vt:lpstr>
      <vt:lpstr>Calibri</vt:lpstr>
      <vt:lpstr>Stowa Template</vt:lpstr>
      <vt:lpstr>Toekomstige ecologische toetsing van de waterkwaliteit en diagnose van ecosysteemfunctioneren. </vt:lpstr>
      <vt:lpstr>Ecologische monitoring van oppervlaktewater. </vt:lpstr>
      <vt:lpstr>Wensen EBEO vanaf 2027</vt:lpstr>
      <vt:lpstr>Nog meer wensen:</vt:lpstr>
      <vt:lpstr>En verder:</vt:lpstr>
      <vt:lpstr>Het proces </vt:lpstr>
      <vt:lpstr>Het proces </vt:lpstr>
      <vt:lpstr>Vragen aan de CoP</vt:lpstr>
      <vt:lpstr>PowerPoint-presentatie</vt:lpstr>
      <vt:lpstr>Huidige rapportage voor ecologie (biologie):</vt:lpstr>
      <vt:lpstr>Toxische druk</vt:lpstr>
    </vt:vector>
  </TitlesOfParts>
  <Company>De Presentatie Architect BV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Voorbeeld PowerPoint</dc:title>
  <dc:creator>Bas van der Wal</dc:creator>
  <cp:lastModifiedBy>Pui Mee Chan</cp:lastModifiedBy>
  <cp:revision>8</cp:revision>
  <cp:lastPrinted>2022-09-08T13:02:12Z</cp:lastPrinted>
  <dcterms:created xsi:type="dcterms:W3CDTF">2021-10-19T12:40:22Z</dcterms:created>
  <dcterms:modified xsi:type="dcterms:W3CDTF">2023-06-01T07:21:17Z</dcterms:modified>
</cp:coreProperties>
</file>